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autoCompressPictures="0">
  <p:sldMasterIdLst>
    <p:sldMasterId id="2147483648" r:id="rId4"/>
  </p:sldMasterIdLst>
  <p:notesMasterIdLst>
    <p:notesMasterId r:id="rId9"/>
  </p:notesMasterIdLst>
  <p:sldIdLst>
    <p:sldId id="4256" r:id="rId5"/>
    <p:sldId id="14736" r:id="rId6"/>
    <p:sldId id="14738" r:id="rId7"/>
    <p:sldId id="4067" r:id="rId8"/>
  </p:sldIdLst>
  <p:sldSz cx="12192000" cy="6858000"/>
  <p:notesSz cx="6858000" cy="9144000"/>
  <p:custDataLst>
    <p:tags r:id="rId1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ng gao" initials="pg" lastIdx="1" clrIdx="0"/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BFBF"/>
    <a:srgbClr val="ED7D31"/>
    <a:srgbClr val="2E75B6"/>
    <a:srgbClr val="70AD47"/>
    <a:srgbClr val="FFFFFF"/>
    <a:srgbClr val="FF0000"/>
    <a:srgbClr val="3080E8"/>
    <a:srgbClr val="3581FF"/>
    <a:srgbClr val="462E92"/>
    <a:srgbClr val="0070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154574-5625-4252-BA5A-4AB94811E44B}" v="371" dt="2024-05-05T09:09:51.2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/>
    <p:restoredTop sz="27959" autoAdjust="0"/>
  </p:normalViewPr>
  <p:slideViewPr>
    <p:cSldViewPr snapToGrid="0" snapToObjects="1">
      <p:cViewPr varScale="1">
        <p:scale>
          <a:sx n="128" d="100"/>
          <a:sy n="128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ng Gao" userId="801e595f-2860-4f11-aa45-2c7a354a84ca" providerId="ADAL" clId="{606103DE-9445-4038-963E-FBEFBF545F0A}"/>
    <pc:docChg chg="modSld">
      <pc:chgData name="Peng Gao" userId="801e595f-2860-4f11-aa45-2c7a354a84ca" providerId="ADAL" clId="{606103DE-9445-4038-963E-FBEFBF545F0A}" dt="2024-04-28T09:23:55.707" v="1067" actId="20577"/>
      <pc:docMkLst>
        <pc:docMk/>
      </pc:docMkLst>
      <pc:sldChg chg="modSp mod modNotesTx">
        <pc:chgData name="Peng Gao" userId="801e595f-2860-4f11-aa45-2c7a354a84ca" providerId="ADAL" clId="{606103DE-9445-4038-963E-FBEFBF545F0A}" dt="2024-04-28T09:23:55.707" v="1067" actId="20577"/>
        <pc:sldMkLst>
          <pc:docMk/>
          <pc:sldMk cId="505549568" sldId="14736"/>
        </pc:sldMkLst>
        <pc:spChg chg="mod">
          <ac:chgData name="Peng Gao" userId="801e595f-2860-4f11-aa45-2c7a354a84ca" providerId="ADAL" clId="{606103DE-9445-4038-963E-FBEFBF545F0A}" dt="2024-04-28T09:07:40.673" v="747" actId="20578"/>
          <ac:spMkLst>
            <pc:docMk/>
            <pc:sldMk cId="505549568" sldId="14736"/>
            <ac:spMk id="32" creationId="{73CD7803-A54D-E93A-0D9A-74095E03ADD2}"/>
          </ac:spMkLst>
        </pc:spChg>
        <pc:graphicFrameChg chg="modGraphic">
          <ac:chgData name="Peng Gao" userId="801e595f-2860-4f11-aa45-2c7a354a84ca" providerId="ADAL" clId="{606103DE-9445-4038-963E-FBEFBF545F0A}" dt="2024-04-28T08:53:33.658" v="499" actId="6549"/>
          <ac:graphicFrameMkLst>
            <pc:docMk/>
            <pc:sldMk cId="505549568" sldId="14736"/>
            <ac:graphicFrameMk id="4" creationId="{F3CEB6D1-73C7-62BC-9627-DA17531CC972}"/>
          </ac:graphicFrameMkLst>
        </pc:graphicFrameChg>
      </pc:sldChg>
    </pc:docChg>
  </pc:docChgLst>
  <pc:docChgLst>
    <pc:chgData name="Xiaobo Ye" userId="493a5970-8bd1-4a66-a97f-0c62b2032b3f" providerId="ADAL" clId="{53154574-5625-4252-BA5A-4AB94811E44B}"/>
    <pc:docChg chg="undo custSel addSld delSld modSld">
      <pc:chgData name="Xiaobo Ye" userId="493a5970-8bd1-4a66-a97f-0c62b2032b3f" providerId="ADAL" clId="{53154574-5625-4252-BA5A-4AB94811E44B}" dt="2024-05-06T03:56:46.751" v="13332" actId="729"/>
      <pc:docMkLst>
        <pc:docMk/>
      </pc:docMkLst>
      <pc:sldChg chg="del">
        <pc:chgData name="Xiaobo Ye" userId="493a5970-8bd1-4a66-a97f-0c62b2032b3f" providerId="ADAL" clId="{53154574-5625-4252-BA5A-4AB94811E44B}" dt="2024-04-24T09:41:49.638" v="1" actId="47"/>
        <pc:sldMkLst>
          <pc:docMk/>
          <pc:sldMk cId="0" sldId="4615"/>
        </pc:sldMkLst>
      </pc:sldChg>
      <pc:sldChg chg="del">
        <pc:chgData name="Xiaobo Ye" userId="493a5970-8bd1-4a66-a97f-0c62b2032b3f" providerId="ADAL" clId="{53154574-5625-4252-BA5A-4AB94811E44B}" dt="2024-04-24T09:41:49.638" v="1" actId="47"/>
        <pc:sldMkLst>
          <pc:docMk/>
          <pc:sldMk cId="0" sldId="4616"/>
        </pc:sldMkLst>
      </pc:sldChg>
      <pc:sldChg chg="del">
        <pc:chgData name="Xiaobo Ye" userId="493a5970-8bd1-4a66-a97f-0c62b2032b3f" providerId="ADAL" clId="{53154574-5625-4252-BA5A-4AB94811E44B}" dt="2024-04-24T09:41:49.638" v="1" actId="47"/>
        <pc:sldMkLst>
          <pc:docMk/>
          <pc:sldMk cId="0" sldId="4617"/>
        </pc:sldMkLst>
      </pc:sldChg>
      <pc:sldChg chg="del">
        <pc:chgData name="Xiaobo Ye" userId="493a5970-8bd1-4a66-a97f-0c62b2032b3f" providerId="ADAL" clId="{53154574-5625-4252-BA5A-4AB94811E44B}" dt="2024-04-24T09:41:49.638" v="1" actId="47"/>
        <pc:sldMkLst>
          <pc:docMk/>
          <pc:sldMk cId="0" sldId="4627"/>
        </pc:sldMkLst>
      </pc:sldChg>
      <pc:sldChg chg="del">
        <pc:chgData name="Xiaobo Ye" userId="493a5970-8bd1-4a66-a97f-0c62b2032b3f" providerId="ADAL" clId="{53154574-5625-4252-BA5A-4AB94811E44B}" dt="2024-04-24T09:41:49.638" v="1" actId="47"/>
        <pc:sldMkLst>
          <pc:docMk/>
          <pc:sldMk cId="0" sldId="4727"/>
        </pc:sldMkLst>
      </pc:sldChg>
      <pc:sldChg chg="del">
        <pc:chgData name="Xiaobo Ye" userId="493a5970-8bd1-4a66-a97f-0c62b2032b3f" providerId="ADAL" clId="{53154574-5625-4252-BA5A-4AB94811E44B}" dt="2024-04-24T09:41:49.638" v="1" actId="47"/>
        <pc:sldMkLst>
          <pc:docMk/>
          <pc:sldMk cId="0" sldId="4728"/>
        </pc:sldMkLst>
      </pc:sldChg>
      <pc:sldChg chg="del">
        <pc:chgData name="Xiaobo Ye" userId="493a5970-8bd1-4a66-a97f-0c62b2032b3f" providerId="ADAL" clId="{53154574-5625-4252-BA5A-4AB94811E44B}" dt="2024-04-24T09:41:49.638" v="1" actId="47"/>
        <pc:sldMkLst>
          <pc:docMk/>
          <pc:sldMk cId="730968141" sldId="14726"/>
        </pc:sldMkLst>
      </pc:sldChg>
      <pc:sldChg chg="del">
        <pc:chgData name="Xiaobo Ye" userId="493a5970-8bd1-4a66-a97f-0c62b2032b3f" providerId="ADAL" clId="{53154574-5625-4252-BA5A-4AB94811E44B}" dt="2024-04-24T09:41:49.638" v="1" actId="47"/>
        <pc:sldMkLst>
          <pc:docMk/>
          <pc:sldMk cId="2104583648" sldId="14727"/>
        </pc:sldMkLst>
      </pc:sldChg>
      <pc:sldChg chg="del">
        <pc:chgData name="Xiaobo Ye" userId="493a5970-8bd1-4a66-a97f-0c62b2032b3f" providerId="ADAL" clId="{53154574-5625-4252-BA5A-4AB94811E44B}" dt="2024-04-24T09:41:49.638" v="1" actId="47"/>
        <pc:sldMkLst>
          <pc:docMk/>
          <pc:sldMk cId="1921808733" sldId="14728"/>
        </pc:sldMkLst>
      </pc:sldChg>
      <pc:sldChg chg="del">
        <pc:chgData name="Xiaobo Ye" userId="493a5970-8bd1-4a66-a97f-0c62b2032b3f" providerId="ADAL" clId="{53154574-5625-4252-BA5A-4AB94811E44B}" dt="2024-04-24T09:41:49.638" v="1" actId="47"/>
        <pc:sldMkLst>
          <pc:docMk/>
          <pc:sldMk cId="3063752278" sldId="14729"/>
        </pc:sldMkLst>
      </pc:sldChg>
      <pc:sldChg chg="del">
        <pc:chgData name="Xiaobo Ye" userId="493a5970-8bd1-4a66-a97f-0c62b2032b3f" providerId="ADAL" clId="{53154574-5625-4252-BA5A-4AB94811E44B}" dt="2024-04-24T09:41:49.638" v="1" actId="47"/>
        <pc:sldMkLst>
          <pc:docMk/>
          <pc:sldMk cId="3256662605" sldId="14730"/>
        </pc:sldMkLst>
      </pc:sldChg>
      <pc:sldChg chg="del">
        <pc:chgData name="Xiaobo Ye" userId="493a5970-8bd1-4a66-a97f-0c62b2032b3f" providerId="ADAL" clId="{53154574-5625-4252-BA5A-4AB94811E44B}" dt="2024-04-24T09:41:49.638" v="1" actId="47"/>
        <pc:sldMkLst>
          <pc:docMk/>
          <pc:sldMk cId="3890030244" sldId="14731"/>
        </pc:sldMkLst>
      </pc:sldChg>
      <pc:sldChg chg="del">
        <pc:chgData name="Xiaobo Ye" userId="493a5970-8bd1-4a66-a97f-0c62b2032b3f" providerId="ADAL" clId="{53154574-5625-4252-BA5A-4AB94811E44B}" dt="2024-04-24T09:41:49.638" v="1" actId="47"/>
        <pc:sldMkLst>
          <pc:docMk/>
          <pc:sldMk cId="2887039128" sldId="14732"/>
        </pc:sldMkLst>
      </pc:sldChg>
      <pc:sldChg chg="del">
        <pc:chgData name="Xiaobo Ye" userId="493a5970-8bd1-4a66-a97f-0c62b2032b3f" providerId="ADAL" clId="{53154574-5625-4252-BA5A-4AB94811E44B}" dt="2024-04-24T09:41:49.638" v="1" actId="47"/>
        <pc:sldMkLst>
          <pc:docMk/>
          <pc:sldMk cId="1780422772" sldId="14733"/>
        </pc:sldMkLst>
      </pc:sldChg>
      <pc:sldChg chg="del">
        <pc:chgData name="Xiaobo Ye" userId="493a5970-8bd1-4a66-a97f-0c62b2032b3f" providerId="ADAL" clId="{53154574-5625-4252-BA5A-4AB94811E44B}" dt="2024-04-24T09:41:49.638" v="1" actId="47"/>
        <pc:sldMkLst>
          <pc:docMk/>
          <pc:sldMk cId="1102518467" sldId="14734"/>
        </pc:sldMkLst>
      </pc:sldChg>
      <pc:sldChg chg="del">
        <pc:chgData name="Xiaobo Ye" userId="493a5970-8bd1-4a66-a97f-0c62b2032b3f" providerId="ADAL" clId="{53154574-5625-4252-BA5A-4AB94811E44B}" dt="2024-04-24T09:41:49.638" v="1" actId="47"/>
        <pc:sldMkLst>
          <pc:docMk/>
          <pc:sldMk cId="3703886267" sldId="14735"/>
        </pc:sldMkLst>
      </pc:sldChg>
      <pc:sldChg chg="addSp delSp modSp new mod modNotesTx">
        <pc:chgData name="Xiaobo Ye" userId="493a5970-8bd1-4a66-a97f-0c62b2032b3f" providerId="ADAL" clId="{53154574-5625-4252-BA5A-4AB94811E44B}" dt="2024-05-05T09:10:01.520" v="13330" actId="20577"/>
        <pc:sldMkLst>
          <pc:docMk/>
          <pc:sldMk cId="505549568" sldId="14736"/>
        </pc:sldMkLst>
        <pc:spChg chg="del">
          <ac:chgData name="Xiaobo Ye" userId="493a5970-8bd1-4a66-a97f-0c62b2032b3f" providerId="ADAL" clId="{53154574-5625-4252-BA5A-4AB94811E44B}" dt="2024-04-24T09:41:56.910" v="2" actId="478"/>
          <ac:spMkLst>
            <pc:docMk/>
            <pc:sldMk cId="505549568" sldId="14736"/>
            <ac:spMk id="2" creationId="{C16F6EAA-5D9E-EE01-BD92-E3C074B7C09E}"/>
          </ac:spMkLst>
        </pc:spChg>
        <pc:spChg chg="mod">
          <ac:chgData name="Xiaobo Ye" userId="493a5970-8bd1-4a66-a97f-0c62b2032b3f" providerId="ADAL" clId="{53154574-5625-4252-BA5A-4AB94811E44B}" dt="2024-04-24T09:47:38.133" v="280" actId="20577"/>
          <ac:spMkLst>
            <pc:docMk/>
            <pc:sldMk cId="505549568" sldId="14736"/>
            <ac:spMk id="3" creationId="{A23FCE51-4F3F-D6C7-7E78-4BF254325722}"/>
          </ac:spMkLst>
        </pc:spChg>
        <pc:spChg chg="mod">
          <ac:chgData name="Xiaobo Ye" userId="493a5970-8bd1-4a66-a97f-0c62b2032b3f" providerId="ADAL" clId="{53154574-5625-4252-BA5A-4AB94811E44B}" dt="2024-05-05T08:04:20.351" v="12731" actId="208"/>
          <ac:spMkLst>
            <pc:docMk/>
            <pc:sldMk cId="505549568" sldId="14736"/>
            <ac:spMk id="5" creationId="{ED56964F-F8EB-FA3A-FA0C-2AB7D6FB350D}"/>
          </ac:spMkLst>
        </pc:spChg>
        <pc:spChg chg="mod">
          <ac:chgData name="Xiaobo Ye" userId="493a5970-8bd1-4a66-a97f-0c62b2032b3f" providerId="ADAL" clId="{53154574-5625-4252-BA5A-4AB94811E44B}" dt="2024-05-05T08:03:59.784" v="12728" actId="207"/>
          <ac:spMkLst>
            <pc:docMk/>
            <pc:sldMk cId="505549568" sldId="14736"/>
            <ac:spMk id="6" creationId="{62305DCF-3F28-6435-BBCC-161A8B8568EF}"/>
          </ac:spMkLst>
        </pc:spChg>
        <pc:spChg chg="del mod">
          <ac:chgData name="Xiaobo Ye" userId="493a5970-8bd1-4a66-a97f-0c62b2032b3f" providerId="ADAL" clId="{53154574-5625-4252-BA5A-4AB94811E44B}" dt="2024-04-24T09:55:10.428" v="398" actId="478"/>
          <ac:spMkLst>
            <pc:docMk/>
            <pc:sldMk cId="505549568" sldId="14736"/>
            <ac:spMk id="7" creationId="{06674061-774F-323D-E8A3-1FAB6504AFF3}"/>
          </ac:spMkLst>
        </pc:spChg>
        <pc:spChg chg="mod">
          <ac:chgData name="Xiaobo Ye" userId="493a5970-8bd1-4a66-a97f-0c62b2032b3f" providerId="ADAL" clId="{53154574-5625-4252-BA5A-4AB94811E44B}" dt="2024-05-05T08:03:23.312" v="12721" actId="208"/>
          <ac:spMkLst>
            <pc:docMk/>
            <pc:sldMk cId="505549568" sldId="14736"/>
            <ac:spMk id="8" creationId="{4C145C20-4ED1-C1A0-4420-93E8038141F8}"/>
          </ac:spMkLst>
        </pc:spChg>
        <pc:spChg chg="mod">
          <ac:chgData name="Xiaobo Ye" userId="493a5970-8bd1-4a66-a97f-0c62b2032b3f" providerId="ADAL" clId="{53154574-5625-4252-BA5A-4AB94811E44B}" dt="2024-05-05T08:03:53.033" v="12727" actId="207"/>
          <ac:spMkLst>
            <pc:docMk/>
            <pc:sldMk cId="505549568" sldId="14736"/>
            <ac:spMk id="9" creationId="{C3C6C718-F68D-5778-D174-250426816EC6}"/>
          </ac:spMkLst>
        </pc:spChg>
        <pc:spChg chg="del mod topLvl">
          <ac:chgData name="Xiaobo Ye" userId="493a5970-8bd1-4a66-a97f-0c62b2032b3f" providerId="ADAL" clId="{53154574-5625-4252-BA5A-4AB94811E44B}" dt="2024-04-24T10:26:14.167" v="2109" actId="478"/>
          <ac:spMkLst>
            <pc:docMk/>
            <pc:sldMk cId="505549568" sldId="14736"/>
            <ac:spMk id="9" creationId="{EFD5A7C0-6B84-3817-8B0C-857D16D07D7A}"/>
          </ac:spMkLst>
        </pc:spChg>
        <pc:spChg chg="add mod">
          <ac:chgData name="Xiaobo Ye" userId="493a5970-8bd1-4a66-a97f-0c62b2032b3f" providerId="ADAL" clId="{53154574-5625-4252-BA5A-4AB94811E44B}" dt="2024-05-05T08:05:24.217" v="12737" actId="14100"/>
          <ac:spMkLst>
            <pc:docMk/>
            <pc:sldMk cId="505549568" sldId="14736"/>
            <ac:spMk id="10" creationId="{2D8F2E5D-978A-4C94-A6C6-1A20D416EC5B}"/>
          </ac:spMkLst>
        </pc:spChg>
        <pc:spChg chg="del mod topLvl">
          <ac:chgData name="Xiaobo Ye" userId="493a5970-8bd1-4a66-a97f-0c62b2032b3f" providerId="ADAL" clId="{53154574-5625-4252-BA5A-4AB94811E44B}" dt="2024-04-24T10:29:34.641" v="2252" actId="478"/>
          <ac:spMkLst>
            <pc:docMk/>
            <pc:sldMk cId="505549568" sldId="14736"/>
            <ac:spMk id="10" creationId="{CC1CE1C8-3B3C-67DC-624A-A18E1BD25569}"/>
          </ac:spMkLst>
        </pc:spChg>
        <pc:spChg chg="del mod topLvl">
          <ac:chgData name="Xiaobo Ye" userId="493a5970-8bd1-4a66-a97f-0c62b2032b3f" providerId="ADAL" clId="{53154574-5625-4252-BA5A-4AB94811E44B}" dt="2024-05-05T06:20:33.547" v="9648" actId="478"/>
          <ac:spMkLst>
            <pc:docMk/>
            <pc:sldMk cId="505549568" sldId="14736"/>
            <ac:spMk id="11" creationId="{E47FD4AC-8864-8FF4-8816-CA543AAD6917}"/>
          </ac:spMkLst>
        </pc:spChg>
        <pc:spChg chg="del mod topLvl">
          <ac:chgData name="Xiaobo Ye" userId="493a5970-8bd1-4a66-a97f-0c62b2032b3f" providerId="ADAL" clId="{53154574-5625-4252-BA5A-4AB94811E44B}" dt="2024-04-24T10:25:03.614" v="1958" actId="478"/>
          <ac:spMkLst>
            <pc:docMk/>
            <pc:sldMk cId="505549568" sldId="14736"/>
            <ac:spMk id="12" creationId="{B9BFBDAC-511A-7FBF-AA2E-89FDF1E77F22}"/>
          </ac:spMkLst>
        </pc:spChg>
        <pc:spChg chg="del mod topLvl">
          <ac:chgData name="Xiaobo Ye" userId="493a5970-8bd1-4a66-a97f-0c62b2032b3f" providerId="ADAL" clId="{53154574-5625-4252-BA5A-4AB94811E44B}" dt="2024-05-05T06:17:20.580" v="9578" actId="478"/>
          <ac:spMkLst>
            <pc:docMk/>
            <pc:sldMk cId="505549568" sldId="14736"/>
            <ac:spMk id="13" creationId="{93C49C8A-E3D7-20C0-1988-6658807DCC07}"/>
          </ac:spMkLst>
        </pc:spChg>
        <pc:spChg chg="mod topLvl">
          <ac:chgData name="Xiaobo Ye" userId="493a5970-8bd1-4a66-a97f-0c62b2032b3f" providerId="ADAL" clId="{53154574-5625-4252-BA5A-4AB94811E44B}" dt="2024-05-05T06:22:18.423" v="9661" actId="555"/>
          <ac:spMkLst>
            <pc:docMk/>
            <pc:sldMk cId="505549568" sldId="14736"/>
            <ac:spMk id="14" creationId="{CE07D1BC-CEF8-90F8-2910-8C219EAF479B}"/>
          </ac:spMkLst>
        </pc:spChg>
        <pc:spChg chg="del mod topLvl">
          <ac:chgData name="Xiaobo Ye" userId="493a5970-8bd1-4a66-a97f-0c62b2032b3f" providerId="ADAL" clId="{53154574-5625-4252-BA5A-4AB94811E44B}" dt="2024-04-24T10:25:00.860" v="1957" actId="478"/>
          <ac:spMkLst>
            <pc:docMk/>
            <pc:sldMk cId="505549568" sldId="14736"/>
            <ac:spMk id="15" creationId="{8DF4A4FE-325C-F183-7DA2-B7FA59B7856A}"/>
          </ac:spMkLst>
        </pc:spChg>
        <pc:spChg chg="add mod">
          <ac:chgData name="Xiaobo Ye" userId="493a5970-8bd1-4a66-a97f-0c62b2032b3f" providerId="ADAL" clId="{53154574-5625-4252-BA5A-4AB94811E44B}" dt="2024-05-05T07:00:02.288" v="9853" actId="571"/>
          <ac:spMkLst>
            <pc:docMk/>
            <pc:sldMk cId="505549568" sldId="14736"/>
            <ac:spMk id="15" creationId="{B4C5E079-0C70-478F-C2E3-AF2ECC2FCD56}"/>
          </ac:spMkLst>
        </pc:spChg>
        <pc:spChg chg="del mod topLvl">
          <ac:chgData name="Xiaobo Ye" userId="493a5970-8bd1-4a66-a97f-0c62b2032b3f" providerId="ADAL" clId="{53154574-5625-4252-BA5A-4AB94811E44B}" dt="2024-05-05T06:17:47.577" v="9588" actId="478"/>
          <ac:spMkLst>
            <pc:docMk/>
            <pc:sldMk cId="505549568" sldId="14736"/>
            <ac:spMk id="16" creationId="{F364C3DC-34C1-C7C0-8842-A74B3122D560}"/>
          </ac:spMkLst>
        </pc:spChg>
        <pc:spChg chg="del mod topLvl">
          <ac:chgData name="Xiaobo Ye" userId="493a5970-8bd1-4a66-a97f-0c62b2032b3f" providerId="ADAL" clId="{53154574-5625-4252-BA5A-4AB94811E44B}" dt="2024-05-05T06:17:19.247" v="9577" actId="478"/>
          <ac:spMkLst>
            <pc:docMk/>
            <pc:sldMk cId="505549568" sldId="14736"/>
            <ac:spMk id="17" creationId="{F18BDEA3-2930-C88E-50B6-BB100AE9A5DA}"/>
          </ac:spMkLst>
        </pc:spChg>
        <pc:spChg chg="mod topLvl">
          <ac:chgData name="Xiaobo Ye" userId="493a5970-8bd1-4a66-a97f-0c62b2032b3f" providerId="ADAL" clId="{53154574-5625-4252-BA5A-4AB94811E44B}" dt="2024-05-05T06:22:18.423" v="9661" actId="555"/>
          <ac:spMkLst>
            <pc:docMk/>
            <pc:sldMk cId="505549568" sldId="14736"/>
            <ac:spMk id="18" creationId="{4361C962-5A64-021E-C62E-690B401F0EB7}"/>
          </ac:spMkLst>
        </pc:spChg>
        <pc:spChg chg="del mod topLvl">
          <ac:chgData name="Xiaobo Ye" userId="493a5970-8bd1-4a66-a97f-0c62b2032b3f" providerId="ADAL" clId="{53154574-5625-4252-BA5A-4AB94811E44B}" dt="2024-05-05T06:20:35.918" v="9649" actId="478"/>
          <ac:spMkLst>
            <pc:docMk/>
            <pc:sldMk cId="505549568" sldId="14736"/>
            <ac:spMk id="19" creationId="{DB6E1226-0502-DC3A-DEF8-9ACACB46D071}"/>
          </ac:spMkLst>
        </pc:spChg>
        <pc:spChg chg="mod topLvl">
          <ac:chgData name="Xiaobo Ye" userId="493a5970-8bd1-4a66-a97f-0c62b2032b3f" providerId="ADAL" clId="{53154574-5625-4252-BA5A-4AB94811E44B}" dt="2024-05-05T06:20:22.686" v="9647" actId="20577"/>
          <ac:spMkLst>
            <pc:docMk/>
            <pc:sldMk cId="505549568" sldId="14736"/>
            <ac:spMk id="20" creationId="{5F0C7035-478C-2B0C-8FED-2961B08236BB}"/>
          </ac:spMkLst>
        </pc:spChg>
        <pc:spChg chg="mod topLvl">
          <ac:chgData name="Xiaobo Ye" userId="493a5970-8bd1-4a66-a97f-0c62b2032b3f" providerId="ADAL" clId="{53154574-5625-4252-BA5A-4AB94811E44B}" dt="2024-05-05T06:22:18.423" v="9661" actId="555"/>
          <ac:spMkLst>
            <pc:docMk/>
            <pc:sldMk cId="505549568" sldId="14736"/>
            <ac:spMk id="21" creationId="{0E9990F7-6332-B709-285F-A4A14D4CFA7E}"/>
          </ac:spMkLst>
        </pc:spChg>
        <pc:spChg chg="mod topLvl">
          <ac:chgData name="Xiaobo Ye" userId="493a5970-8bd1-4a66-a97f-0c62b2032b3f" providerId="ADAL" clId="{53154574-5625-4252-BA5A-4AB94811E44B}" dt="2024-05-05T07:30:37.747" v="11880"/>
          <ac:spMkLst>
            <pc:docMk/>
            <pc:sldMk cId="505549568" sldId="14736"/>
            <ac:spMk id="22" creationId="{F8BBEC2F-D7F1-0732-8F65-B9EC1B540552}"/>
          </ac:spMkLst>
        </pc:spChg>
        <pc:spChg chg="add mod">
          <ac:chgData name="Xiaobo Ye" userId="493a5970-8bd1-4a66-a97f-0c62b2032b3f" providerId="ADAL" clId="{53154574-5625-4252-BA5A-4AB94811E44B}" dt="2024-05-05T07:33:53.657" v="11934" actId="1076"/>
          <ac:spMkLst>
            <pc:docMk/>
            <pc:sldMk cId="505549568" sldId="14736"/>
            <ac:spMk id="24" creationId="{929C21AC-F362-2C48-B87A-F687290541AB}"/>
          </ac:spMkLst>
        </pc:spChg>
        <pc:spChg chg="add mod">
          <ac:chgData name="Xiaobo Ye" userId="493a5970-8bd1-4a66-a97f-0c62b2032b3f" providerId="ADAL" clId="{53154574-5625-4252-BA5A-4AB94811E44B}" dt="2024-05-05T07:33:04.069" v="11933" actId="1076"/>
          <ac:spMkLst>
            <pc:docMk/>
            <pc:sldMk cId="505549568" sldId="14736"/>
            <ac:spMk id="25" creationId="{ED0ACDDD-8D96-BBD0-E742-F230FEC441F3}"/>
          </ac:spMkLst>
        </pc:spChg>
        <pc:spChg chg="add mod">
          <ac:chgData name="Xiaobo Ye" userId="493a5970-8bd1-4a66-a97f-0c62b2032b3f" providerId="ADAL" clId="{53154574-5625-4252-BA5A-4AB94811E44B}" dt="2024-05-05T07:00:02.288" v="9853" actId="571"/>
          <ac:spMkLst>
            <pc:docMk/>
            <pc:sldMk cId="505549568" sldId="14736"/>
            <ac:spMk id="26" creationId="{460B5A85-82F5-9A42-6A92-5824309B1F54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27" creationId="{90FA89D4-67BC-03A0-F684-C7E9297C20A6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29" creationId="{1A89BE73-D1C7-FD6E-C08A-A3A418DA2D7D}"/>
          </ac:spMkLst>
        </pc:spChg>
        <pc:spChg chg="del mod">
          <ac:chgData name="Xiaobo Ye" userId="493a5970-8bd1-4a66-a97f-0c62b2032b3f" providerId="ADAL" clId="{53154574-5625-4252-BA5A-4AB94811E44B}" dt="2024-04-24T10:07:02.725" v="959" actId="478"/>
          <ac:spMkLst>
            <pc:docMk/>
            <pc:sldMk cId="505549568" sldId="14736"/>
            <ac:spMk id="30" creationId="{06D7A7CF-3ABB-A0BB-B7A9-B1F1365A2C86}"/>
          </ac:spMkLst>
        </pc:spChg>
        <pc:spChg chg="add del mod">
          <ac:chgData name="Xiaobo Ye" userId="493a5970-8bd1-4a66-a97f-0c62b2032b3f" providerId="ADAL" clId="{53154574-5625-4252-BA5A-4AB94811E44B}" dt="2024-05-05T07:07:45.085" v="10030" actId="120"/>
          <ac:spMkLst>
            <pc:docMk/>
            <pc:sldMk cId="505549568" sldId="14736"/>
            <ac:spMk id="30" creationId="{FBABFF26-3BA3-E55D-DFDD-1FFA416F17BE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31" creationId="{DC5444A7-8F1F-4B4C-80EA-6DE434E6EE19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32" creationId="{73CD7803-A54D-E93A-0D9A-74095E03ADD2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33" creationId="{EB8F3088-69EE-99CA-F7EB-C78D4955F6C5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34" creationId="{D329DABE-0CB7-56E7-9BE3-E9C44D1B3EF8}"/>
          </ac:spMkLst>
        </pc:spChg>
        <pc:spChg chg="del mod">
          <ac:chgData name="Xiaobo Ye" userId="493a5970-8bd1-4a66-a97f-0c62b2032b3f" providerId="ADAL" clId="{53154574-5625-4252-BA5A-4AB94811E44B}" dt="2024-04-24T10:03:30.797" v="773" actId="478"/>
          <ac:spMkLst>
            <pc:docMk/>
            <pc:sldMk cId="505549568" sldId="14736"/>
            <ac:spMk id="35" creationId="{0F0CDBDC-9878-DBE9-4F82-4361950F2035}"/>
          </ac:spMkLst>
        </pc:spChg>
        <pc:spChg chg="add del mod">
          <ac:chgData name="Xiaobo Ye" userId="493a5970-8bd1-4a66-a97f-0c62b2032b3f" providerId="ADAL" clId="{53154574-5625-4252-BA5A-4AB94811E44B}" dt="2024-05-05T07:31:15.924" v="11904" actId="47"/>
          <ac:spMkLst>
            <pc:docMk/>
            <pc:sldMk cId="505549568" sldId="14736"/>
            <ac:spMk id="35" creationId="{CFDFAE7A-B803-CAD4-F809-CDE88CF25385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36" creationId="{C5F8DC9E-59B9-25F5-F733-49ADAA9903B5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37" creationId="{EF462C00-BCE5-953C-17CC-37A28F184927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38" creationId="{F634A73C-9F95-1757-81DE-4FD1A0E4A095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39" creationId="{DE5F652D-827F-8ADE-BB7C-BDE27698155C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40" creationId="{DBEEEB65-2579-F817-9843-78E0CD076048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41" creationId="{ED0BAA5B-9E88-B4E2-8239-996DC9685C31}"/>
          </ac:spMkLst>
        </pc:spChg>
        <pc:spChg chg="mod">
          <ac:chgData name="Xiaobo Ye" userId="493a5970-8bd1-4a66-a97f-0c62b2032b3f" providerId="ADAL" clId="{53154574-5625-4252-BA5A-4AB94811E44B}" dt="2024-04-24T10:58:20.708" v="2331" actId="1035"/>
          <ac:spMkLst>
            <pc:docMk/>
            <pc:sldMk cId="505549568" sldId="14736"/>
            <ac:spMk id="42" creationId="{86430D6E-F1CC-50C0-D197-B485E6D7D9D0}"/>
          </ac:spMkLst>
        </pc:spChg>
        <pc:spChg chg="add 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44" creationId="{3376661D-21FE-4F0D-DAFF-675B1BFC229A}"/>
          </ac:spMkLst>
        </pc:spChg>
        <pc:spChg chg="add 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45" creationId="{D7AB2FEA-73F9-1935-7D61-F1B535D920D6}"/>
          </ac:spMkLst>
        </pc:spChg>
        <pc:spChg chg="add 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46" creationId="{C9D0C1D4-1B52-7028-D0D2-1E30CB0A59A6}"/>
          </ac:spMkLst>
        </pc:spChg>
        <pc:spChg chg="add 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47" creationId="{5150280F-EAD3-4691-A22A-0708E9E30829}"/>
          </ac:spMkLst>
        </pc:spChg>
        <pc:spChg chg="add 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48" creationId="{79524E77-5C35-CDBA-98F4-AACB3FDD0D6B}"/>
          </ac:spMkLst>
        </pc:spChg>
        <pc:spChg chg="add del mod">
          <ac:chgData name="Xiaobo Ye" userId="493a5970-8bd1-4a66-a97f-0c62b2032b3f" providerId="ADAL" clId="{53154574-5625-4252-BA5A-4AB94811E44B}" dt="2024-05-05T07:30:27.435" v="11867" actId="478"/>
          <ac:spMkLst>
            <pc:docMk/>
            <pc:sldMk cId="505549568" sldId="14736"/>
            <ac:spMk id="49" creationId="{52D13775-0835-90BD-653A-C392FA5C148A}"/>
          </ac:spMkLst>
        </pc:spChg>
        <pc:spChg chg="add del mod">
          <ac:chgData name="Xiaobo Ye" userId="493a5970-8bd1-4a66-a97f-0c62b2032b3f" providerId="ADAL" clId="{53154574-5625-4252-BA5A-4AB94811E44B}" dt="2024-04-24T10:05:16.308" v="876" actId="478"/>
          <ac:spMkLst>
            <pc:docMk/>
            <pc:sldMk cId="505549568" sldId="14736"/>
            <ac:spMk id="49" creationId="{B7FFBC8E-F658-A112-B83D-71A66BFC55EB}"/>
          </ac:spMkLst>
        </pc:spChg>
        <pc:spChg chg="add 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50" creationId="{DDE2687B-4BB2-E70B-F254-1A4EA7A24A05}"/>
          </ac:spMkLst>
        </pc:spChg>
        <pc:spChg chg="add 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51" creationId="{9F65CA96-D741-C083-1E8F-5007B9BDC882}"/>
          </ac:spMkLst>
        </pc:spChg>
        <pc:spChg chg="add 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52" creationId="{88351474-FDD8-047C-DB73-D4C37AA0A741}"/>
          </ac:spMkLst>
        </pc:spChg>
        <pc:spChg chg="add 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53" creationId="{86ED4CA5-195B-851A-3D69-F2A86172F1F5}"/>
          </ac:spMkLst>
        </pc:spChg>
        <pc:spChg chg="add del mod">
          <ac:chgData name="Xiaobo Ye" userId="493a5970-8bd1-4a66-a97f-0c62b2032b3f" providerId="ADAL" clId="{53154574-5625-4252-BA5A-4AB94811E44B}" dt="2024-05-05T07:30:27.435" v="11867" actId="478"/>
          <ac:spMkLst>
            <pc:docMk/>
            <pc:sldMk cId="505549568" sldId="14736"/>
            <ac:spMk id="54" creationId="{80DD2C72-C8C0-7492-9611-71207C9D6334}"/>
          </ac:spMkLst>
        </pc:spChg>
        <pc:spChg chg="add del mod">
          <ac:chgData name="Xiaobo Ye" userId="493a5970-8bd1-4a66-a97f-0c62b2032b3f" providerId="ADAL" clId="{53154574-5625-4252-BA5A-4AB94811E44B}" dt="2024-04-24T10:07:53.861" v="1013" actId="478"/>
          <ac:spMkLst>
            <pc:docMk/>
            <pc:sldMk cId="505549568" sldId="14736"/>
            <ac:spMk id="54" creationId="{A4E04985-7EBD-97A8-439C-3ADCE3F70DC0}"/>
          </ac:spMkLst>
        </pc:spChg>
        <pc:spChg chg="add 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55" creationId="{D5E25642-FFFD-C200-064B-ED3611EFCBC4}"/>
          </ac:spMkLst>
        </pc:spChg>
        <pc:spChg chg="mod">
          <ac:chgData name="Xiaobo Ye" userId="493a5970-8bd1-4a66-a97f-0c62b2032b3f" providerId="ADAL" clId="{53154574-5625-4252-BA5A-4AB94811E44B}" dt="2024-05-05T07:00:02.288" v="9853" actId="571"/>
          <ac:spMkLst>
            <pc:docMk/>
            <pc:sldMk cId="505549568" sldId="14736"/>
            <ac:spMk id="57" creationId="{DA38591A-1333-AC9A-5C62-4D3B804A5D03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58" creationId="{65319415-A748-C775-BFF2-D0A14DF89E19}"/>
          </ac:spMkLst>
        </pc:spChg>
        <pc:spChg chg="mod">
          <ac:chgData name="Xiaobo Ye" userId="493a5970-8bd1-4a66-a97f-0c62b2032b3f" providerId="ADAL" clId="{53154574-5625-4252-BA5A-4AB94811E44B}" dt="2024-05-05T07:00:02.288" v="9853" actId="571"/>
          <ac:spMkLst>
            <pc:docMk/>
            <pc:sldMk cId="505549568" sldId="14736"/>
            <ac:spMk id="59" creationId="{B2E435FF-3C25-1B88-5468-DC3C5914C6FF}"/>
          </ac:spMkLst>
        </pc:spChg>
        <pc:spChg chg="del mod">
          <ac:chgData name="Xiaobo Ye" userId="493a5970-8bd1-4a66-a97f-0c62b2032b3f" providerId="ADAL" clId="{53154574-5625-4252-BA5A-4AB94811E44B}" dt="2024-04-24T10:13:59.001" v="1451" actId="478"/>
          <ac:spMkLst>
            <pc:docMk/>
            <pc:sldMk cId="505549568" sldId="14736"/>
            <ac:spMk id="60" creationId="{C792DEED-0F4C-5944-5623-AEC972B48036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61" creationId="{8921FEC5-1AF8-63BB-AEAD-5BF0815B557F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62" creationId="{FD9B2493-4614-8794-3CDF-A719DE5D3A17}"/>
          </ac:spMkLst>
        </pc:spChg>
        <pc:spChg chg="mod">
          <ac:chgData name="Xiaobo Ye" userId="493a5970-8bd1-4a66-a97f-0c62b2032b3f" providerId="ADAL" clId="{53154574-5625-4252-BA5A-4AB94811E44B}" dt="2024-05-05T07:00:02.288" v="9853" actId="571"/>
          <ac:spMkLst>
            <pc:docMk/>
            <pc:sldMk cId="505549568" sldId="14736"/>
            <ac:spMk id="63" creationId="{04FBEC72-093E-54F3-4DF0-12D49FA1CB1D}"/>
          </ac:spMkLst>
        </pc:spChg>
        <pc:spChg chg="del mod">
          <ac:chgData name="Xiaobo Ye" userId="493a5970-8bd1-4a66-a97f-0c62b2032b3f" providerId="ADAL" clId="{53154574-5625-4252-BA5A-4AB94811E44B}" dt="2024-04-24T10:09:53.807" v="1236" actId="478"/>
          <ac:spMkLst>
            <pc:docMk/>
            <pc:sldMk cId="505549568" sldId="14736"/>
            <ac:spMk id="63" creationId="{CF47E33D-36A3-3A7C-76CF-04FC9B2FE148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64" creationId="{87BAC2DC-2F0A-7000-6882-10974DB34DFD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65" creationId="{3C7476BB-E21D-3BC0-DEDC-E2D80D830E62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66" creationId="{9D1BE476-16B5-AA19-678B-C91FA48B9C43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67" creationId="{CF555220-3F14-9FBD-8795-AE2AAD358179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68" creationId="{4E1E0613-D27F-5DCC-9B31-21BEAD4BCA84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69" creationId="{75B775A5-CCD9-B339-0C72-3A51749A73AD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70" creationId="{59341251-274E-74CA-51C0-25C0B554AD5E}"/>
          </ac:spMkLst>
        </pc:spChg>
        <pc:spChg chg="mod">
          <ac:chgData name="Xiaobo Ye" userId="493a5970-8bd1-4a66-a97f-0c62b2032b3f" providerId="ADAL" clId="{53154574-5625-4252-BA5A-4AB94811E44B}" dt="2024-05-05T07:00:02.288" v="9853" actId="571"/>
          <ac:spMkLst>
            <pc:docMk/>
            <pc:sldMk cId="505549568" sldId="14736"/>
            <ac:spMk id="71" creationId="{712D1BF9-6BF7-67C6-23E9-65081205DB59}"/>
          </ac:spMkLst>
        </pc:spChg>
        <pc:spChg chg="del mod">
          <ac:chgData name="Xiaobo Ye" userId="493a5970-8bd1-4a66-a97f-0c62b2032b3f" providerId="ADAL" clId="{53154574-5625-4252-BA5A-4AB94811E44B}" dt="2024-04-24T10:09:54.954" v="1237" actId="478"/>
          <ac:spMkLst>
            <pc:docMk/>
            <pc:sldMk cId="505549568" sldId="14736"/>
            <ac:spMk id="71" creationId="{94AE7442-3C67-9696-E23E-A3318BB66D96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72" creationId="{648C727C-89E7-3411-3D31-06314B8868C4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73" creationId="{C7F4E64F-21CE-6CED-7CDB-EF4E977BFDEF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74" creationId="{FEA2DA36-58F6-C0D7-38D0-787A843FDDDD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75" creationId="{215383B6-4C14-249C-6F54-2A09A4C8CBA9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76" creationId="{8360896D-B8F1-F498-9C7D-ACEDD19BA600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77" creationId="{DB406541-DB09-0020-0FF7-23C5DD54B1BE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78" creationId="{CBB2DB2A-3B71-0F99-ACB5-7DCD5B26E800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79" creationId="{F146203F-A538-B6A6-126C-89C2D0557A2D}"/>
          </ac:spMkLst>
        </pc:spChg>
        <pc:spChg chg="del mod">
          <ac:chgData name="Xiaobo Ye" userId="493a5970-8bd1-4a66-a97f-0c62b2032b3f" providerId="ADAL" clId="{53154574-5625-4252-BA5A-4AB94811E44B}" dt="2024-04-24T10:13:44.289" v="1449" actId="478"/>
          <ac:spMkLst>
            <pc:docMk/>
            <pc:sldMk cId="505549568" sldId="14736"/>
            <ac:spMk id="80" creationId="{2B1ACD6A-CF06-2825-A5EB-3A375841017C}"/>
          </ac:spMkLst>
        </pc:spChg>
        <pc:spChg chg="add mod">
          <ac:chgData name="Xiaobo Ye" userId="493a5970-8bd1-4a66-a97f-0c62b2032b3f" providerId="ADAL" clId="{53154574-5625-4252-BA5A-4AB94811E44B}" dt="2024-05-05T08:02:28.102" v="12704"/>
          <ac:spMkLst>
            <pc:docMk/>
            <pc:sldMk cId="505549568" sldId="14736"/>
            <ac:spMk id="80" creationId="{B8312AE7-7153-20FE-46ED-A13EA95E7FE7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81" creationId="{5CBEDB35-5C8C-0C32-7FEC-89215D4C1306}"/>
          </ac:spMkLst>
        </pc:spChg>
        <pc:spChg chg="mod">
          <ac:chgData name="Xiaobo Ye" userId="493a5970-8bd1-4a66-a97f-0c62b2032b3f" providerId="ADAL" clId="{53154574-5625-4252-BA5A-4AB94811E44B}" dt="2024-05-05T07:58:02.270" v="12510" actId="12789"/>
          <ac:spMkLst>
            <pc:docMk/>
            <pc:sldMk cId="505549568" sldId="14736"/>
            <ac:spMk id="86" creationId="{293E45EC-921F-0165-FFC8-6EC74F48C384}"/>
          </ac:spMkLst>
        </pc:spChg>
        <pc:spChg chg="add 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87" creationId="{E1698EE8-62AC-9757-41E6-41390148F80F}"/>
          </ac:spMkLst>
        </pc:spChg>
        <pc:spChg chg="add 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88" creationId="{EDB26A86-808D-FE2A-809A-7BC66500A3B7}"/>
          </ac:spMkLst>
        </pc:spChg>
        <pc:spChg chg="mod">
          <ac:chgData name="Xiaobo Ye" userId="493a5970-8bd1-4a66-a97f-0c62b2032b3f" providerId="ADAL" clId="{53154574-5625-4252-BA5A-4AB94811E44B}" dt="2024-05-05T07:58:02.270" v="12510" actId="12789"/>
          <ac:spMkLst>
            <pc:docMk/>
            <pc:sldMk cId="505549568" sldId="14736"/>
            <ac:spMk id="89" creationId="{48C0F3DE-EF1B-C202-F5E7-F3C744B79FEB}"/>
          </ac:spMkLst>
        </pc:spChg>
        <pc:spChg chg="add del mod">
          <ac:chgData name="Xiaobo Ye" userId="493a5970-8bd1-4a66-a97f-0c62b2032b3f" providerId="ADAL" clId="{53154574-5625-4252-BA5A-4AB94811E44B}" dt="2024-04-24T10:15:33.255" v="1614" actId="478"/>
          <ac:spMkLst>
            <pc:docMk/>
            <pc:sldMk cId="505549568" sldId="14736"/>
            <ac:spMk id="89" creationId="{F6C4B30F-2B9B-9781-1067-12E4EFD0BB32}"/>
          </ac:spMkLst>
        </pc:spChg>
        <pc:spChg chg="add 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90" creationId="{EF9458A5-3A5D-3DFB-EE13-66A950648AF0}"/>
          </ac:spMkLst>
        </pc:spChg>
        <pc:spChg chg="add mod">
          <ac:chgData name="Xiaobo Ye" userId="493a5970-8bd1-4a66-a97f-0c62b2032b3f" providerId="ADAL" clId="{53154574-5625-4252-BA5A-4AB94811E44B}" dt="2024-05-05T07:45:53.813" v="12039" actId="20577"/>
          <ac:spMkLst>
            <pc:docMk/>
            <pc:sldMk cId="505549568" sldId="14736"/>
            <ac:spMk id="91" creationId="{E88DD989-A91E-4A4D-82FB-51E3EB8888DB}"/>
          </ac:spMkLst>
        </pc:spChg>
        <pc:spChg chg="add mod">
          <ac:chgData name="Xiaobo Ye" userId="493a5970-8bd1-4a66-a97f-0c62b2032b3f" providerId="ADAL" clId="{53154574-5625-4252-BA5A-4AB94811E44B}" dt="2024-05-05T06:17:38.979" v="9587" actId="1076"/>
          <ac:spMkLst>
            <pc:docMk/>
            <pc:sldMk cId="505549568" sldId="14736"/>
            <ac:spMk id="94" creationId="{FA0C6917-D2EE-C113-2CEF-0424C8323B78}"/>
          </ac:spMkLst>
        </pc:spChg>
        <pc:spChg chg="add del mod">
          <ac:chgData name="Xiaobo Ye" userId="493a5970-8bd1-4a66-a97f-0c62b2032b3f" providerId="ADAL" clId="{53154574-5625-4252-BA5A-4AB94811E44B}" dt="2024-05-05T06:16:48.318" v="9575" actId="478"/>
          <ac:spMkLst>
            <pc:docMk/>
            <pc:sldMk cId="505549568" sldId="14736"/>
            <ac:spMk id="95" creationId="{30530105-5DAB-68D3-054D-8AA25D28E309}"/>
          </ac:spMkLst>
        </pc:spChg>
        <pc:spChg chg="add del mod">
          <ac:chgData name="Xiaobo Ye" userId="493a5970-8bd1-4a66-a97f-0c62b2032b3f" providerId="ADAL" clId="{53154574-5625-4252-BA5A-4AB94811E44B}" dt="2024-05-05T06:16:45.154" v="9574" actId="478"/>
          <ac:spMkLst>
            <pc:docMk/>
            <pc:sldMk cId="505549568" sldId="14736"/>
            <ac:spMk id="96" creationId="{0100A5E0-67A3-C3E4-38C2-75BA9ED1346A}"/>
          </ac:spMkLst>
        </pc:spChg>
        <pc:spChg chg="add mod">
          <ac:chgData name="Xiaobo Ye" userId="493a5970-8bd1-4a66-a97f-0c62b2032b3f" providerId="ADAL" clId="{53154574-5625-4252-BA5A-4AB94811E44B}" dt="2024-05-05T07:45:30.186" v="12036" actId="571"/>
          <ac:spMkLst>
            <pc:docMk/>
            <pc:sldMk cId="505549568" sldId="14736"/>
            <ac:spMk id="97" creationId="{8F98CCD6-A757-6133-2B09-A63E092CF1FA}"/>
          </ac:spMkLst>
        </pc:spChg>
        <pc:spChg chg="add mod">
          <ac:chgData name="Xiaobo Ye" userId="493a5970-8bd1-4a66-a97f-0c62b2032b3f" providerId="ADAL" clId="{53154574-5625-4252-BA5A-4AB94811E44B}" dt="2024-05-05T07:45:30.186" v="12036" actId="571"/>
          <ac:spMkLst>
            <pc:docMk/>
            <pc:sldMk cId="505549568" sldId="14736"/>
            <ac:spMk id="99" creationId="{8C7C98FA-F4EA-F6B5-4DA1-90E5B01600A8}"/>
          </ac:spMkLst>
        </pc:spChg>
        <pc:spChg chg="add mod">
          <ac:chgData name="Xiaobo Ye" userId="493a5970-8bd1-4a66-a97f-0c62b2032b3f" providerId="ADAL" clId="{53154574-5625-4252-BA5A-4AB94811E44B}" dt="2024-05-05T08:08:46.709" v="12949" actId="1076"/>
          <ac:spMkLst>
            <pc:docMk/>
            <pc:sldMk cId="505549568" sldId="14736"/>
            <ac:spMk id="100" creationId="{90890593-2EB8-53C8-1D06-9B0E47044E23}"/>
          </ac:spMkLst>
        </pc:spChg>
        <pc:spChg chg="add mod">
          <ac:chgData name="Xiaobo Ye" userId="493a5970-8bd1-4a66-a97f-0c62b2032b3f" providerId="ADAL" clId="{53154574-5625-4252-BA5A-4AB94811E44B}" dt="2024-05-05T07:45:30.186" v="12036" actId="571"/>
          <ac:spMkLst>
            <pc:docMk/>
            <pc:sldMk cId="505549568" sldId="14736"/>
            <ac:spMk id="101" creationId="{C09F8961-27F8-B475-F548-769548FAC1AC}"/>
          </ac:spMkLst>
        </pc:spChg>
        <pc:spChg chg="add del mod">
          <ac:chgData name="Xiaobo Ye" userId="493a5970-8bd1-4a66-a97f-0c62b2032b3f" providerId="ADAL" clId="{53154574-5625-4252-BA5A-4AB94811E44B}" dt="2024-05-05T06:17:47.577" v="9588" actId="478"/>
          <ac:spMkLst>
            <pc:docMk/>
            <pc:sldMk cId="505549568" sldId="14736"/>
            <ac:spMk id="102" creationId="{9457E381-9B33-DFE8-1E93-9BC79038A429}"/>
          </ac:spMkLst>
        </pc:spChg>
        <pc:spChg chg="add mod">
          <ac:chgData name="Xiaobo Ye" userId="493a5970-8bd1-4a66-a97f-0c62b2032b3f" providerId="ADAL" clId="{53154574-5625-4252-BA5A-4AB94811E44B}" dt="2024-05-05T06:18:13.493" v="9623" actId="20577"/>
          <ac:spMkLst>
            <pc:docMk/>
            <pc:sldMk cId="505549568" sldId="14736"/>
            <ac:spMk id="103" creationId="{3D71F1C5-5B81-C867-2FF7-DF365DABBD66}"/>
          </ac:spMkLst>
        </pc:spChg>
        <pc:spChg chg="add mod">
          <ac:chgData name="Xiaobo Ye" userId="493a5970-8bd1-4a66-a97f-0c62b2032b3f" providerId="ADAL" clId="{53154574-5625-4252-BA5A-4AB94811E44B}" dt="2024-05-05T08:08:59.119" v="12952" actId="1076"/>
          <ac:spMkLst>
            <pc:docMk/>
            <pc:sldMk cId="505549568" sldId="14736"/>
            <ac:spMk id="104" creationId="{495D9F07-61B8-D0B6-B8C9-1C5BC1775426}"/>
          </ac:spMkLst>
        </pc:spChg>
        <pc:spChg chg="add mod">
          <ac:chgData name="Xiaobo Ye" userId="493a5970-8bd1-4a66-a97f-0c62b2032b3f" providerId="ADAL" clId="{53154574-5625-4252-BA5A-4AB94811E44B}" dt="2024-05-05T07:45:30.186" v="12036" actId="571"/>
          <ac:spMkLst>
            <pc:docMk/>
            <pc:sldMk cId="505549568" sldId="14736"/>
            <ac:spMk id="105" creationId="{71E26AE8-43E4-F406-C781-4FBBB5BAD278}"/>
          </ac:spMkLst>
        </pc:spChg>
        <pc:spChg chg="add mod">
          <ac:chgData name="Xiaobo Ye" userId="493a5970-8bd1-4a66-a97f-0c62b2032b3f" providerId="ADAL" clId="{53154574-5625-4252-BA5A-4AB94811E44B}" dt="2024-05-05T09:03:32.608" v="13088" actId="20577"/>
          <ac:spMkLst>
            <pc:docMk/>
            <pc:sldMk cId="505549568" sldId="14736"/>
            <ac:spMk id="106" creationId="{616B1CF0-86E6-9C4D-82ED-CAD0EC76E2FB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08" creationId="{4C9AA6F6-9A0E-B729-A3F6-28033325F0F1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10" creationId="{6CFBD4E1-1B9B-8664-3A8F-446AA38EF5F2}"/>
          </ac:spMkLst>
        </pc:spChg>
        <pc:spChg chg="mod">
          <ac:chgData name="Xiaobo Ye" userId="493a5970-8bd1-4a66-a97f-0c62b2032b3f" providerId="ADAL" clId="{53154574-5625-4252-BA5A-4AB94811E44B}" dt="2024-05-05T08:07:25.672" v="12889" actId="208"/>
          <ac:spMkLst>
            <pc:docMk/>
            <pc:sldMk cId="505549568" sldId="14736"/>
            <ac:spMk id="111" creationId="{7F8013BF-F03A-40D1-0D50-76249893434B}"/>
          </ac:spMkLst>
        </pc:spChg>
        <pc:spChg chg="del mod">
          <ac:chgData name="Xiaobo Ye" userId="493a5970-8bd1-4a66-a97f-0c62b2032b3f" providerId="ADAL" clId="{53154574-5625-4252-BA5A-4AB94811E44B}" dt="2024-04-24T11:05:25.319" v="2802" actId="478"/>
          <ac:spMkLst>
            <pc:docMk/>
            <pc:sldMk cId="505549568" sldId="14736"/>
            <ac:spMk id="111" creationId="{AC1D12F0-D005-1F36-260D-2121CD5E27C0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12" creationId="{F52971FD-2F1D-9ABE-F20B-652182BE4250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13" creationId="{74E8C07E-AE45-7127-2D43-D04488FAC3CD}"/>
          </ac:spMkLst>
        </pc:spChg>
        <pc:spChg chg="del mod">
          <ac:chgData name="Xiaobo Ye" userId="493a5970-8bd1-4a66-a97f-0c62b2032b3f" providerId="ADAL" clId="{53154574-5625-4252-BA5A-4AB94811E44B}" dt="2024-04-24T11:04:05.856" v="2630" actId="478"/>
          <ac:spMkLst>
            <pc:docMk/>
            <pc:sldMk cId="505549568" sldId="14736"/>
            <ac:spMk id="114" creationId="{06D81118-7EFD-F84B-0B05-AA082C6FB549}"/>
          </ac:spMkLst>
        </pc:spChg>
        <pc:spChg chg="mod">
          <ac:chgData name="Xiaobo Ye" userId="493a5970-8bd1-4a66-a97f-0c62b2032b3f" providerId="ADAL" clId="{53154574-5625-4252-BA5A-4AB94811E44B}" dt="2024-05-05T09:04:03.026" v="13175" actId="21"/>
          <ac:spMkLst>
            <pc:docMk/>
            <pc:sldMk cId="505549568" sldId="14736"/>
            <ac:spMk id="114" creationId="{B77A9592-984C-5637-AE8D-EB7D9E4B570D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15" creationId="{B08D4DA2-CCA4-2544-AE21-4B35F156A084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16" creationId="{5DC891FE-75BD-4F0D-42AC-686F18B9292C}"/>
          </ac:spMkLst>
        </pc:spChg>
        <pc:spChg chg="del mod topLvl">
          <ac:chgData name="Xiaobo Ye" userId="493a5970-8bd1-4a66-a97f-0c62b2032b3f" providerId="ADAL" clId="{53154574-5625-4252-BA5A-4AB94811E44B}" dt="2024-04-24T11:10:28.378" v="3193" actId="478"/>
          <ac:spMkLst>
            <pc:docMk/>
            <pc:sldMk cId="505549568" sldId="14736"/>
            <ac:spMk id="117" creationId="{AB6DCB2E-8C3D-563C-BB6D-314D4D8F8B71}"/>
          </ac:spMkLst>
        </pc:spChg>
        <pc:spChg chg="del mod topLvl">
          <ac:chgData name="Xiaobo Ye" userId="493a5970-8bd1-4a66-a97f-0c62b2032b3f" providerId="ADAL" clId="{53154574-5625-4252-BA5A-4AB94811E44B}" dt="2024-04-24T11:10:29.430" v="3194" actId="478"/>
          <ac:spMkLst>
            <pc:docMk/>
            <pc:sldMk cId="505549568" sldId="14736"/>
            <ac:spMk id="118" creationId="{B7B4089C-9269-2766-D51A-C4CCD6173439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19" creationId="{96AF4E76-CBDD-2A6D-0128-83A55F46C613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20" creationId="{A557B535-D1BF-DC57-259D-65F39CF10DF1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21" creationId="{C46A397E-9E09-7F6A-AED1-4C7F03AB0C95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22" creationId="{654A8668-5291-96F4-1CF7-4F36CB421465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23" creationId="{38139884-DB2B-6F54-0AA2-838BE6A7D88E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24" creationId="{094B5EB5-7494-F7BC-0317-502AF7FB0C96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25" creationId="{6D4D6267-FF34-5499-63A3-278FDA330523}"/>
          </ac:spMkLst>
        </pc:spChg>
        <pc:spChg chg="mod">
          <ac:chgData name="Xiaobo Ye" userId="493a5970-8bd1-4a66-a97f-0c62b2032b3f" providerId="ADAL" clId="{53154574-5625-4252-BA5A-4AB94811E44B}" dt="2024-05-05T07:58:14.437" v="12511" actId="12789"/>
          <ac:spMkLst>
            <pc:docMk/>
            <pc:sldMk cId="505549568" sldId="14736"/>
            <ac:spMk id="126" creationId="{3A0B1D06-79FB-0568-7E9E-FC39FB0C8B26}"/>
          </ac:spMkLst>
        </pc:spChg>
        <pc:spChg chg="del mod topLvl">
          <ac:chgData name="Xiaobo Ye" userId="493a5970-8bd1-4a66-a97f-0c62b2032b3f" providerId="ADAL" clId="{53154574-5625-4252-BA5A-4AB94811E44B}" dt="2024-04-24T11:09:50.568" v="3140" actId="478"/>
          <ac:spMkLst>
            <pc:docMk/>
            <pc:sldMk cId="505549568" sldId="14736"/>
            <ac:spMk id="126" creationId="{73448165-1848-A6AA-D1F4-78B4044E5776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27" creationId="{EA9368BF-693C-FBC9-50D0-021CD0248097}"/>
          </ac:spMkLst>
        </pc:spChg>
        <pc:spChg chg="del mod topLvl">
          <ac:chgData name="Xiaobo Ye" userId="493a5970-8bd1-4a66-a97f-0c62b2032b3f" providerId="ADAL" clId="{53154574-5625-4252-BA5A-4AB94811E44B}" dt="2024-04-24T11:09:49.003" v="3139" actId="478"/>
          <ac:spMkLst>
            <pc:docMk/>
            <pc:sldMk cId="505549568" sldId="14736"/>
            <ac:spMk id="128" creationId="{85497F5C-4F2C-741A-FF99-BC84C4C0776F}"/>
          </ac:spMkLst>
        </pc:spChg>
        <pc:spChg chg="mod">
          <ac:chgData name="Xiaobo Ye" userId="493a5970-8bd1-4a66-a97f-0c62b2032b3f" providerId="ADAL" clId="{53154574-5625-4252-BA5A-4AB94811E44B}" dt="2024-05-05T07:58:14.437" v="12511" actId="12789"/>
          <ac:spMkLst>
            <pc:docMk/>
            <pc:sldMk cId="505549568" sldId="14736"/>
            <ac:spMk id="128" creationId="{F66E36A1-AA75-AE05-83E3-079A61679462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29" creationId="{96CCEFC0-6A21-2A5C-3AF6-36D1542206C9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30" creationId="{A16E66A9-D92E-E42D-6388-AE7A8AEE0F6B}"/>
          </ac:spMkLst>
        </pc:spChg>
        <pc:spChg chg="add 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33" creationId="{490E6AB0-A52E-3BAC-7CC9-36FD4771F08A}"/>
          </ac:spMkLst>
        </pc:spChg>
        <pc:spChg chg="add 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34" creationId="{69498FD8-DA1E-3F19-ACCB-ECC59E839C7F}"/>
          </ac:spMkLst>
        </pc:spChg>
        <pc:spChg chg="add 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35" creationId="{9074344E-A395-0470-8E30-411795F62FF4}"/>
          </ac:spMkLst>
        </pc:spChg>
        <pc:spChg chg="add 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36" creationId="{F22E787F-2BCB-EDAE-9BB9-23A6128E0DDC}"/>
          </ac:spMkLst>
        </pc:spChg>
        <pc:spChg chg="add 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37" creationId="{432732F8-8BF9-CC13-D834-F451348C8D76}"/>
          </ac:spMkLst>
        </pc:spChg>
        <pc:spChg chg="add 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38" creationId="{819AE5C2-9352-B576-298E-391DF1E118A5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40" creationId="{0CA53AE3-63F1-A9E9-C603-FA02096C2695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42" creationId="{37368789-4B59-0CD4-AF02-C61975DCD5CF}"/>
          </ac:spMkLst>
        </pc:spChg>
        <pc:spChg chg="add 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43" creationId="{4FB1E8B0-87DA-A308-7CED-319D88B96426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44" creationId="{4EB78EDD-4242-87F2-E57A-7F4BBA8E717A}"/>
          </ac:spMkLst>
        </pc:spChg>
        <pc:spChg chg="del mod topLvl">
          <ac:chgData name="Xiaobo Ye" userId="493a5970-8bd1-4a66-a97f-0c62b2032b3f" providerId="ADAL" clId="{53154574-5625-4252-BA5A-4AB94811E44B}" dt="2024-04-24T11:27:03.365" v="4461" actId="478"/>
          <ac:spMkLst>
            <pc:docMk/>
            <pc:sldMk cId="505549568" sldId="14736"/>
            <ac:spMk id="145" creationId="{38688D07-2694-0C83-B5EF-80A1A821C99A}"/>
          </ac:spMkLst>
        </pc:spChg>
        <pc:spChg chg="del mod">
          <ac:chgData name="Xiaobo Ye" userId="493a5970-8bd1-4a66-a97f-0c62b2032b3f" providerId="ADAL" clId="{53154574-5625-4252-BA5A-4AB94811E44B}" dt="2024-04-24T11:16:06.098" v="3743" actId="478"/>
          <ac:spMkLst>
            <pc:docMk/>
            <pc:sldMk cId="505549568" sldId="14736"/>
            <ac:spMk id="146" creationId="{B7D653D1-B7AE-094C-42C8-599F4C5DE72E}"/>
          </ac:spMkLst>
        </pc:spChg>
        <pc:spChg chg="del mod topLvl">
          <ac:chgData name="Xiaobo Ye" userId="493a5970-8bd1-4a66-a97f-0c62b2032b3f" providerId="ADAL" clId="{53154574-5625-4252-BA5A-4AB94811E44B}" dt="2024-04-24T11:30:36.213" v="4648" actId="478"/>
          <ac:spMkLst>
            <pc:docMk/>
            <pc:sldMk cId="505549568" sldId="14736"/>
            <ac:spMk id="147" creationId="{3213EEB8-4AC6-C762-45CC-ACBE3442E517}"/>
          </ac:spMkLst>
        </pc:spChg>
        <pc:spChg chg="mod">
          <ac:chgData name="Xiaobo Ye" userId="493a5970-8bd1-4a66-a97f-0c62b2032b3f" providerId="ADAL" clId="{53154574-5625-4252-BA5A-4AB94811E44B}" dt="2024-05-05T07:58:02.270" v="12510" actId="12789"/>
          <ac:spMkLst>
            <pc:docMk/>
            <pc:sldMk cId="505549568" sldId="14736"/>
            <ac:spMk id="147" creationId="{DCB774AC-25D6-D88D-E98F-696420F82022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48" creationId="{D5A65EEF-E403-7D86-42F7-51008489BAF8}"/>
          </ac:spMkLst>
        </pc:spChg>
        <pc:spChg chg="mod">
          <ac:chgData name="Xiaobo Ye" userId="493a5970-8bd1-4a66-a97f-0c62b2032b3f" providerId="ADAL" clId="{53154574-5625-4252-BA5A-4AB94811E44B}" dt="2024-05-05T07:58:02.270" v="12510" actId="12789"/>
          <ac:spMkLst>
            <pc:docMk/>
            <pc:sldMk cId="505549568" sldId="14736"/>
            <ac:spMk id="149" creationId="{6FD6D0C2-AE54-0744-3DC8-DD7239E73AD1}"/>
          </ac:spMkLst>
        </pc:spChg>
        <pc:spChg chg="del mod topLvl">
          <ac:chgData name="Xiaobo Ye" userId="493a5970-8bd1-4a66-a97f-0c62b2032b3f" providerId="ADAL" clId="{53154574-5625-4252-BA5A-4AB94811E44B}" dt="2024-04-24T11:26:49.059" v="4457" actId="478"/>
          <ac:spMkLst>
            <pc:docMk/>
            <pc:sldMk cId="505549568" sldId="14736"/>
            <ac:spMk id="149" creationId="{A17B4590-F4B7-35BA-504F-D7374EAA2D12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50" creationId="{09739B94-33C0-87B9-6EF9-7B9EB4E711B9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51" creationId="{1651C31B-58F8-2C75-B1E9-9F1055890D0D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52" creationId="{2B2458D3-A467-CAF6-E4F0-E879E4FA0739}"/>
          </ac:spMkLst>
        </pc:spChg>
        <pc:spChg chg="del mod">
          <ac:chgData name="Xiaobo Ye" userId="493a5970-8bd1-4a66-a97f-0c62b2032b3f" providerId="ADAL" clId="{53154574-5625-4252-BA5A-4AB94811E44B}" dt="2024-04-24T11:25:46.468" v="4427" actId="478"/>
          <ac:spMkLst>
            <pc:docMk/>
            <pc:sldMk cId="505549568" sldId="14736"/>
            <ac:spMk id="153" creationId="{73288058-1F9C-F119-39B4-53F3FD267B6C}"/>
          </ac:spMkLst>
        </pc:spChg>
        <pc:spChg chg="del mod">
          <ac:chgData name="Xiaobo Ye" userId="493a5970-8bd1-4a66-a97f-0c62b2032b3f" providerId="ADAL" clId="{53154574-5625-4252-BA5A-4AB94811E44B}" dt="2024-04-24T11:25:52.693" v="4428" actId="478"/>
          <ac:spMkLst>
            <pc:docMk/>
            <pc:sldMk cId="505549568" sldId="14736"/>
            <ac:spMk id="154" creationId="{2AC920DC-52B3-7D03-8C5C-6FCCBC77E911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55" creationId="{023FB19E-1CBA-FE44-B504-FC3B07D0182F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56" creationId="{2E0709E7-1C2A-C024-E5B5-F451288CF8CF}"/>
          </ac:spMkLst>
        </pc:spChg>
        <pc:spChg chg="del mod topLvl">
          <ac:chgData name="Xiaobo Ye" userId="493a5970-8bd1-4a66-a97f-0c62b2032b3f" providerId="ADAL" clId="{53154574-5625-4252-BA5A-4AB94811E44B}" dt="2024-04-24T11:27:22.879" v="4463" actId="478"/>
          <ac:spMkLst>
            <pc:docMk/>
            <pc:sldMk cId="505549568" sldId="14736"/>
            <ac:spMk id="157" creationId="{76796F10-B40A-95B0-A4CD-1509FFF6B350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58" creationId="{D3CE09B6-74E6-693E-2CB2-30AC61A65C0B}"/>
          </ac:spMkLst>
        </pc:spChg>
        <pc:spChg chg="mod">
          <ac:chgData name="Xiaobo Ye" userId="493a5970-8bd1-4a66-a97f-0c62b2032b3f" providerId="ADAL" clId="{53154574-5625-4252-BA5A-4AB94811E44B}" dt="2024-05-05T08:03:02.394" v="12717" actId="1037"/>
          <ac:spMkLst>
            <pc:docMk/>
            <pc:sldMk cId="505549568" sldId="14736"/>
            <ac:spMk id="159" creationId="{ADB769A6-3999-0957-3463-EB3F35E64AE2}"/>
          </ac:spMkLst>
        </pc:spChg>
        <pc:spChg chg="del mod topLvl">
          <ac:chgData name="Xiaobo Ye" userId="493a5970-8bd1-4a66-a97f-0c62b2032b3f" providerId="ADAL" clId="{53154574-5625-4252-BA5A-4AB94811E44B}" dt="2024-04-24T11:27:05.622" v="4462" actId="478"/>
          <ac:spMkLst>
            <pc:docMk/>
            <pc:sldMk cId="505549568" sldId="14736"/>
            <ac:spMk id="159" creationId="{E9015D78-BD66-B656-77C2-DEA67CE3A109}"/>
          </ac:spMkLst>
        </pc:spChg>
        <pc:spChg chg="mod">
          <ac:chgData name="Xiaobo Ye" userId="493a5970-8bd1-4a66-a97f-0c62b2032b3f" providerId="ADAL" clId="{53154574-5625-4252-BA5A-4AB94811E44B}" dt="2024-05-05T08:03:02.394" v="12717" actId="1037"/>
          <ac:spMkLst>
            <pc:docMk/>
            <pc:sldMk cId="505549568" sldId="14736"/>
            <ac:spMk id="160" creationId="{BD0A0A7A-F78E-220D-54B3-624E2BD7C4DD}"/>
          </ac:spMkLst>
        </pc:spChg>
        <pc:spChg chg="del mod topLvl">
          <ac:chgData name="Xiaobo Ye" userId="493a5970-8bd1-4a66-a97f-0c62b2032b3f" providerId="ADAL" clId="{53154574-5625-4252-BA5A-4AB94811E44B}" dt="2024-04-24T11:30:01.954" v="4601" actId="478"/>
          <ac:spMkLst>
            <pc:docMk/>
            <pc:sldMk cId="505549568" sldId="14736"/>
            <ac:spMk id="160" creationId="{F4083B5F-0D2A-A057-EC3A-123C681B196B}"/>
          </ac:spMkLst>
        </pc:spChg>
        <pc:spChg chg="del mod topLvl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61" creationId="{C758CC39-15EF-5EE7-A5E1-6012BED5B25E}"/>
          </ac:spMkLst>
        </pc:spChg>
        <pc:spChg chg="del mod">
          <ac:chgData name="Xiaobo Ye" userId="493a5970-8bd1-4a66-a97f-0c62b2032b3f" providerId="ADAL" clId="{53154574-5625-4252-BA5A-4AB94811E44B}" dt="2024-04-24T11:16:04.023" v="3742" actId="478"/>
          <ac:spMkLst>
            <pc:docMk/>
            <pc:sldMk cId="505549568" sldId="14736"/>
            <ac:spMk id="162" creationId="{6302B933-40C8-3475-515E-43DDAE39E24E}"/>
          </ac:spMkLst>
        </pc:spChg>
        <pc:spChg chg="add mod">
          <ac:chgData name="Xiaobo Ye" userId="493a5970-8bd1-4a66-a97f-0c62b2032b3f" providerId="ADAL" clId="{53154574-5625-4252-BA5A-4AB94811E44B}" dt="2024-05-05T07:59:28.675" v="12513" actId="571"/>
          <ac:spMkLst>
            <pc:docMk/>
            <pc:sldMk cId="505549568" sldId="14736"/>
            <ac:spMk id="162" creationId="{72EBB955-F638-A39A-AC42-46C17E4D92A7}"/>
          </ac:spMkLst>
        </pc:spChg>
        <pc:spChg chg="add del mod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63" creationId="{CBB0580F-8CE0-298F-540E-F1C3EE20026F}"/>
          </ac:spMkLst>
        </pc:spChg>
        <pc:spChg chg="add mod">
          <ac:chgData name="Xiaobo Ye" userId="493a5970-8bd1-4a66-a97f-0c62b2032b3f" providerId="ADAL" clId="{53154574-5625-4252-BA5A-4AB94811E44B}" dt="2024-05-05T08:08:53.348" v="12951" actId="1076"/>
          <ac:spMkLst>
            <pc:docMk/>
            <pc:sldMk cId="505549568" sldId="14736"/>
            <ac:spMk id="164" creationId="{2FB6F041-30FF-B03F-A997-D29D28802B87}"/>
          </ac:spMkLst>
        </pc:spChg>
        <pc:spChg chg="add mod">
          <ac:chgData name="Xiaobo Ye" userId="493a5970-8bd1-4a66-a97f-0c62b2032b3f" providerId="ADAL" clId="{53154574-5625-4252-BA5A-4AB94811E44B}" dt="2024-05-05T08:02:04.087" v="12656" actId="1076"/>
          <ac:spMkLst>
            <pc:docMk/>
            <pc:sldMk cId="505549568" sldId="14736"/>
            <ac:spMk id="166" creationId="{E528B331-6B11-C67A-E7B3-C69BFB58BC88}"/>
          </ac:spMkLst>
        </pc:spChg>
        <pc:spChg chg="add del mod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68" creationId="{A29F422C-F781-83A0-3B70-47C2D55191A7}"/>
          </ac:spMkLst>
        </pc:spChg>
        <pc:spChg chg="add del mod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69" creationId="{D8565430-B43D-FD9A-ED97-6D785EFE96CD}"/>
          </ac:spMkLst>
        </pc:spChg>
        <pc:spChg chg="add del mod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70" creationId="{C1A670CF-0693-A843-6E47-1F226D88584D}"/>
          </ac:spMkLst>
        </pc:spChg>
        <pc:spChg chg="add del mod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71" creationId="{5C911BF6-AD9D-59F8-002E-B95B75DFCB33}"/>
          </ac:spMkLst>
        </pc:spChg>
        <pc:spChg chg="add del mod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72" creationId="{0CB62E0E-3AEF-EA08-6C13-8F49CA5C7030}"/>
          </ac:spMkLst>
        </pc:spChg>
        <pc:spChg chg="add del mod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73" creationId="{5718920A-7798-60D7-E049-8F651A7A5684}"/>
          </ac:spMkLst>
        </pc:spChg>
        <pc:spChg chg="add mod">
          <ac:chgData name="Xiaobo Ye" userId="493a5970-8bd1-4a66-a97f-0c62b2032b3f" providerId="ADAL" clId="{53154574-5625-4252-BA5A-4AB94811E44B}" dt="2024-05-05T08:02:36.835" v="12715" actId="20577"/>
          <ac:spMkLst>
            <pc:docMk/>
            <pc:sldMk cId="505549568" sldId="14736"/>
            <ac:spMk id="174" creationId="{6B704DCF-CCBC-8BDA-04CC-33A3AB7A552D}"/>
          </ac:spMkLst>
        </pc:spChg>
        <pc:spChg chg="add del mod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77" creationId="{7C6DA7C5-FE88-73BA-FFED-E6D2BFD09991}"/>
          </ac:spMkLst>
        </pc:spChg>
        <pc:spChg chg="add del mod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178" creationId="{096D848D-B48C-DD61-9165-C90EEA505665}"/>
          </ac:spMkLst>
        </pc:spChg>
        <pc:spChg chg="add mod">
          <ac:chgData name="Xiaobo Ye" userId="493a5970-8bd1-4a66-a97f-0c62b2032b3f" providerId="ADAL" clId="{53154574-5625-4252-BA5A-4AB94811E44B}" dt="2024-04-24T11:19:19.826" v="3933" actId="164"/>
          <ac:spMkLst>
            <pc:docMk/>
            <pc:sldMk cId="505549568" sldId="14736"/>
            <ac:spMk id="179" creationId="{C92A6E25-36E8-7C5A-3319-A3ECCD90F9AD}"/>
          </ac:spMkLst>
        </pc:spChg>
        <pc:spChg chg="add mod">
          <ac:chgData name="Xiaobo Ye" userId="493a5970-8bd1-4a66-a97f-0c62b2032b3f" providerId="ADAL" clId="{53154574-5625-4252-BA5A-4AB94811E44B}" dt="2024-04-24T11:19:19.826" v="3933" actId="164"/>
          <ac:spMkLst>
            <pc:docMk/>
            <pc:sldMk cId="505549568" sldId="14736"/>
            <ac:spMk id="180" creationId="{731EEAEA-824E-6F1F-9146-E020C62414B5}"/>
          </ac:spMkLst>
        </pc:spChg>
        <pc:spChg chg="mod">
          <ac:chgData name="Xiaobo Ye" userId="493a5970-8bd1-4a66-a97f-0c62b2032b3f" providerId="ADAL" clId="{53154574-5625-4252-BA5A-4AB94811E44B}" dt="2024-04-24T11:19:36.310" v="3934" actId="571"/>
          <ac:spMkLst>
            <pc:docMk/>
            <pc:sldMk cId="505549568" sldId="14736"/>
            <ac:spMk id="183" creationId="{2B4C3180-BB08-E59D-5AE5-5ADED6F0DB42}"/>
          </ac:spMkLst>
        </pc:spChg>
        <pc:spChg chg="mod">
          <ac:chgData name="Xiaobo Ye" userId="493a5970-8bd1-4a66-a97f-0c62b2032b3f" providerId="ADAL" clId="{53154574-5625-4252-BA5A-4AB94811E44B}" dt="2024-04-24T11:19:42.373" v="3980"/>
          <ac:spMkLst>
            <pc:docMk/>
            <pc:sldMk cId="505549568" sldId="14736"/>
            <ac:spMk id="184" creationId="{87EF08B8-B47A-2F68-6B0B-4CE656A80D4E}"/>
          </ac:spMkLst>
        </pc:spChg>
        <pc:spChg chg="mod">
          <ac:chgData name="Xiaobo Ye" userId="493a5970-8bd1-4a66-a97f-0c62b2032b3f" providerId="ADAL" clId="{53154574-5625-4252-BA5A-4AB94811E44B}" dt="2024-05-05T08:07:49.958" v="12892" actId="571"/>
          <ac:spMkLst>
            <pc:docMk/>
            <pc:sldMk cId="505549568" sldId="14736"/>
            <ac:spMk id="185" creationId="{766D1E9E-049F-6474-FA55-235D213AD483}"/>
          </ac:spMkLst>
        </pc:spChg>
        <pc:spChg chg="mod topLvl">
          <ac:chgData name="Xiaobo Ye" userId="493a5970-8bd1-4a66-a97f-0c62b2032b3f" providerId="ADAL" clId="{53154574-5625-4252-BA5A-4AB94811E44B}" dt="2024-04-24T11:20:45.977" v="4017" actId="164"/>
          <ac:spMkLst>
            <pc:docMk/>
            <pc:sldMk cId="505549568" sldId="14736"/>
            <ac:spMk id="186" creationId="{9E997335-8FA7-F4ED-C8CA-5D16AED6C3B5}"/>
          </ac:spMkLst>
        </pc:spChg>
        <pc:spChg chg="mod topLvl">
          <ac:chgData name="Xiaobo Ye" userId="493a5970-8bd1-4a66-a97f-0c62b2032b3f" providerId="ADAL" clId="{53154574-5625-4252-BA5A-4AB94811E44B}" dt="2024-04-24T11:20:53.084" v="4049"/>
          <ac:spMkLst>
            <pc:docMk/>
            <pc:sldMk cId="505549568" sldId="14736"/>
            <ac:spMk id="187" creationId="{56EA9E7C-2FD9-C2C1-3C6E-4224596B70B8}"/>
          </ac:spMkLst>
        </pc:spChg>
        <pc:spChg chg="mod">
          <ac:chgData name="Xiaobo Ye" userId="493a5970-8bd1-4a66-a97f-0c62b2032b3f" providerId="ADAL" clId="{53154574-5625-4252-BA5A-4AB94811E44B}" dt="2024-05-05T09:04:30.861" v="13233" actId="20577"/>
          <ac:spMkLst>
            <pc:docMk/>
            <pc:sldMk cId="505549568" sldId="14736"/>
            <ac:spMk id="189" creationId="{2C8202E4-4BE3-F966-4ED5-C1E868280659}"/>
          </ac:spMkLst>
        </pc:spChg>
        <pc:spChg chg="mod">
          <ac:chgData name="Xiaobo Ye" userId="493a5970-8bd1-4a66-a97f-0c62b2032b3f" providerId="ADAL" clId="{53154574-5625-4252-BA5A-4AB94811E44B}" dt="2024-04-24T11:21:15.211" v="4050" actId="571"/>
          <ac:spMkLst>
            <pc:docMk/>
            <pc:sldMk cId="505549568" sldId="14736"/>
            <ac:spMk id="190" creationId="{3557B66F-BFD8-6DEB-996E-B3A222385461}"/>
          </ac:spMkLst>
        </pc:spChg>
        <pc:spChg chg="mod">
          <ac:chgData name="Xiaobo Ye" userId="493a5970-8bd1-4a66-a97f-0c62b2032b3f" providerId="ADAL" clId="{53154574-5625-4252-BA5A-4AB94811E44B}" dt="2024-04-24T11:21:15.211" v="4050" actId="571"/>
          <ac:spMkLst>
            <pc:docMk/>
            <pc:sldMk cId="505549568" sldId="14736"/>
            <ac:spMk id="191" creationId="{DE09B1FF-9849-4F2C-186C-9ADE68016457}"/>
          </ac:spMkLst>
        </pc:spChg>
        <pc:spChg chg="mod">
          <ac:chgData name="Xiaobo Ye" userId="493a5970-8bd1-4a66-a97f-0c62b2032b3f" providerId="ADAL" clId="{53154574-5625-4252-BA5A-4AB94811E44B}" dt="2024-05-05T08:08:32.328" v="12931" actId="571"/>
          <ac:spMkLst>
            <pc:docMk/>
            <pc:sldMk cId="505549568" sldId="14736"/>
            <ac:spMk id="191" creationId="{DEF4BA10-7E46-52DE-5605-2D3C3F6551EE}"/>
          </ac:spMkLst>
        </pc:spChg>
        <pc:spChg chg="mod">
          <ac:chgData name="Xiaobo Ye" userId="493a5970-8bd1-4a66-a97f-0c62b2032b3f" providerId="ADAL" clId="{53154574-5625-4252-BA5A-4AB94811E44B}" dt="2024-04-24T11:21:30.954" v="4052" actId="571"/>
          <ac:spMkLst>
            <pc:docMk/>
            <pc:sldMk cId="505549568" sldId="14736"/>
            <ac:spMk id="193" creationId="{9DE08782-1F39-2618-1006-37B48B5E07ED}"/>
          </ac:spMkLst>
        </pc:spChg>
        <pc:spChg chg="mod">
          <ac:chgData name="Xiaobo Ye" userId="493a5970-8bd1-4a66-a97f-0c62b2032b3f" providerId="ADAL" clId="{53154574-5625-4252-BA5A-4AB94811E44B}" dt="2024-04-24T11:21:41.563" v="4103"/>
          <ac:spMkLst>
            <pc:docMk/>
            <pc:sldMk cId="505549568" sldId="14736"/>
            <ac:spMk id="194" creationId="{4D858F19-E02E-56E0-8524-3AE26C7BF78F}"/>
          </ac:spMkLst>
        </pc:spChg>
        <pc:spChg chg="mod">
          <ac:chgData name="Xiaobo Ye" userId="493a5970-8bd1-4a66-a97f-0c62b2032b3f" providerId="ADAL" clId="{53154574-5625-4252-BA5A-4AB94811E44B}" dt="2024-04-24T11:21:55.142" v="4104" actId="571"/>
          <ac:spMkLst>
            <pc:docMk/>
            <pc:sldMk cId="505549568" sldId="14736"/>
            <ac:spMk id="196" creationId="{00BCC0A9-B6BE-91F4-F4E3-ECDF131676A0}"/>
          </ac:spMkLst>
        </pc:spChg>
        <pc:spChg chg="mod">
          <ac:chgData name="Xiaobo Ye" userId="493a5970-8bd1-4a66-a97f-0c62b2032b3f" providerId="ADAL" clId="{53154574-5625-4252-BA5A-4AB94811E44B}" dt="2024-04-24T11:22:03.387" v="4151"/>
          <ac:spMkLst>
            <pc:docMk/>
            <pc:sldMk cId="505549568" sldId="14736"/>
            <ac:spMk id="197" creationId="{A13A4BAB-40B5-9850-3DFC-23F017BB0168}"/>
          </ac:spMkLst>
        </pc:spChg>
        <pc:spChg chg="mod">
          <ac:chgData name="Xiaobo Ye" userId="493a5970-8bd1-4a66-a97f-0c62b2032b3f" providerId="ADAL" clId="{53154574-5625-4252-BA5A-4AB94811E44B}" dt="2024-04-24T11:22:45.460" v="4152" actId="571"/>
          <ac:spMkLst>
            <pc:docMk/>
            <pc:sldMk cId="505549568" sldId="14736"/>
            <ac:spMk id="199" creationId="{FDC8B5F7-5A87-89E6-3F7A-4AB60FAA13B7}"/>
          </ac:spMkLst>
        </pc:spChg>
        <pc:spChg chg="mod">
          <ac:chgData name="Xiaobo Ye" userId="493a5970-8bd1-4a66-a97f-0c62b2032b3f" providerId="ADAL" clId="{53154574-5625-4252-BA5A-4AB94811E44B}" dt="2024-04-24T11:22:50.743" v="4195"/>
          <ac:spMkLst>
            <pc:docMk/>
            <pc:sldMk cId="505549568" sldId="14736"/>
            <ac:spMk id="200" creationId="{FACCC3D5-019B-BB0A-DB3F-6F6EF04EE6B0}"/>
          </ac:spMkLst>
        </pc:spChg>
        <pc:spChg chg="mod">
          <ac:chgData name="Xiaobo Ye" userId="493a5970-8bd1-4a66-a97f-0c62b2032b3f" providerId="ADAL" clId="{53154574-5625-4252-BA5A-4AB94811E44B}" dt="2024-05-05T09:10:01.520" v="13330" actId="20577"/>
          <ac:spMkLst>
            <pc:docMk/>
            <pc:sldMk cId="505549568" sldId="14736"/>
            <ac:spMk id="201" creationId="{5DEEDC7E-2297-14F1-C8E0-71FEF7B86002}"/>
          </ac:spMkLst>
        </pc:spChg>
        <pc:spChg chg="add mod">
          <ac:chgData name="Xiaobo Ye" userId="493a5970-8bd1-4a66-a97f-0c62b2032b3f" providerId="ADAL" clId="{53154574-5625-4252-BA5A-4AB94811E44B}" dt="2024-04-24T11:27:00.961" v="4460" actId="571"/>
          <ac:spMkLst>
            <pc:docMk/>
            <pc:sldMk cId="505549568" sldId="14736"/>
            <ac:spMk id="202" creationId="{9A80EEB1-51C6-983E-6991-ADFEFDFF3246}"/>
          </ac:spMkLst>
        </pc:spChg>
        <pc:spChg chg="add mod">
          <ac:chgData name="Xiaobo Ye" userId="493a5970-8bd1-4a66-a97f-0c62b2032b3f" providerId="ADAL" clId="{53154574-5625-4252-BA5A-4AB94811E44B}" dt="2024-04-24T11:27:00.961" v="4460" actId="571"/>
          <ac:spMkLst>
            <pc:docMk/>
            <pc:sldMk cId="505549568" sldId="14736"/>
            <ac:spMk id="203" creationId="{6CA08A34-152C-A2B6-7A24-B5A32A6DF390}"/>
          </ac:spMkLst>
        </pc:spChg>
        <pc:spChg chg="add del mod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216" creationId="{7CD6AAF6-42C4-0DFF-4B9C-9CF72C2CDD77}"/>
          </ac:spMkLst>
        </pc:spChg>
        <pc:spChg chg="add del mod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217" creationId="{4855B239-5216-1325-9A71-4CFC756CB93C}"/>
          </ac:spMkLst>
        </pc:spChg>
        <pc:spChg chg="add del mod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218" creationId="{8001196E-66EB-1CEE-90A6-B0775329C645}"/>
          </ac:spMkLst>
        </pc:spChg>
        <pc:spChg chg="mod">
          <ac:chgData name="Xiaobo Ye" userId="493a5970-8bd1-4a66-a97f-0c62b2032b3f" providerId="ADAL" clId="{53154574-5625-4252-BA5A-4AB94811E44B}" dt="2024-04-24T11:33:36.638" v="5158" actId="571"/>
          <ac:spMkLst>
            <pc:docMk/>
            <pc:sldMk cId="505549568" sldId="14736"/>
            <ac:spMk id="220" creationId="{D6C348E7-A32C-AC41-7D88-8B968154F64E}"/>
          </ac:spMkLst>
        </pc:spChg>
        <pc:spChg chg="mod">
          <ac:chgData name="Xiaobo Ye" userId="493a5970-8bd1-4a66-a97f-0c62b2032b3f" providerId="ADAL" clId="{53154574-5625-4252-BA5A-4AB94811E44B}" dt="2024-04-24T11:34:02.420" v="5213" actId="20577"/>
          <ac:spMkLst>
            <pc:docMk/>
            <pc:sldMk cId="505549568" sldId="14736"/>
            <ac:spMk id="221" creationId="{3581F146-9AE4-4C7C-0AB1-31E2D22FB129}"/>
          </ac:spMkLst>
        </pc:spChg>
        <pc:spChg chg="mod">
          <ac:chgData name="Xiaobo Ye" userId="493a5970-8bd1-4a66-a97f-0c62b2032b3f" providerId="ADAL" clId="{53154574-5625-4252-BA5A-4AB94811E44B}" dt="2024-04-24T11:34:27.250" v="5214" actId="571"/>
          <ac:spMkLst>
            <pc:docMk/>
            <pc:sldMk cId="505549568" sldId="14736"/>
            <ac:spMk id="223" creationId="{465C54F3-8C92-730B-C2D0-120290BC401E}"/>
          </ac:spMkLst>
        </pc:spChg>
        <pc:spChg chg="mod">
          <ac:chgData name="Xiaobo Ye" userId="493a5970-8bd1-4a66-a97f-0c62b2032b3f" providerId="ADAL" clId="{53154574-5625-4252-BA5A-4AB94811E44B}" dt="2024-04-24T11:34:38.654" v="5264"/>
          <ac:spMkLst>
            <pc:docMk/>
            <pc:sldMk cId="505549568" sldId="14736"/>
            <ac:spMk id="224" creationId="{3B836D05-8848-8952-7420-3430CFF2A8B2}"/>
          </ac:spMkLst>
        </pc:spChg>
        <pc:spChg chg="add del mod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225" creationId="{968412C1-7D87-CFE0-1AE0-4D2F4B4E25D4}"/>
          </ac:spMkLst>
        </pc:spChg>
        <pc:spChg chg="add del mod">
          <ac:chgData name="Xiaobo Ye" userId="493a5970-8bd1-4a66-a97f-0c62b2032b3f" providerId="ADAL" clId="{53154574-5625-4252-BA5A-4AB94811E44B}" dt="2024-04-24T11:35:11.506" v="5266" actId="478"/>
          <ac:spMkLst>
            <pc:docMk/>
            <pc:sldMk cId="505549568" sldId="14736"/>
            <ac:spMk id="226" creationId="{CDB2F568-0FF2-3B09-A5AF-07339854F2B0}"/>
          </ac:spMkLst>
        </pc:spChg>
        <pc:spChg chg="add del mod">
          <ac:chgData name="Xiaobo Ye" userId="493a5970-8bd1-4a66-a97f-0c62b2032b3f" providerId="ADAL" clId="{53154574-5625-4252-BA5A-4AB94811E44B}" dt="2024-05-05T06:16:25.586" v="9525" actId="478"/>
          <ac:spMkLst>
            <pc:docMk/>
            <pc:sldMk cId="505549568" sldId="14736"/>
            <ac:spMk id="227" creationId="{CD0621A7-2925-B799-0537-F14337391CCB}"/>
          </ac:spMkLst>
        </pc:spChg>
        <pc:spChg chg="add mod">
          <ac:chgData name="Xiaobo Ye" userId="493a5970-8bd1-4a66-a97f-0c62b2032b3f" providerId="ADAL" clId="{53154574-5625-4252-BA5A-4AB94811E44B}" dt="2024-04-24T11:37:56.332" v="5553" actId="571"/>
          <ac:spMkLst>
            <pc:docMk/>
            <pc:sldMk cId="505549568" sldId="14736"/>
            <ac:spMk id="229" creationId="{082759C8-D058-277D-29D6-A7ED43D4AF96}"/>
          </ac:spMkLst>
        </pc:spChg>
        <pc:spChg chg="add mod">
          <ac:chgData name="Xiaobo Ye" userId="493a5970-8bd1-4a66-a97f-0c62b2032b3f" providerId="ADAL" clId="{53154574-5625-4252-BA5A-4AB94811E44B}" dt="2024-04-24T11:37:56.332" v="5553" actId="571"/>
          <ac:spMkLst>
            <pc:docMk/>
            <pc:sldMk cId="505549568" sldId="14736"/>
            <ac:spMk id="230" creationId="{F0448CA8-3AB9-7DE0-418B-0F292F6B969E}"/>
          </ac:spMkLst>
        </pc:spChg>
        <pc:spChg chg="add mod">
          <ac:chgData name="Xiaobo Ye" userId="493a5970-8bd1-4a66-a97f-0c62b2032b3f" providerId="ADAL" clId="{53154574-5625-4252-BA5A-4AB94811E44B}" dt="2024-05-05T06:22:18.423" v="9661" actId="555"/>
          <ac:spMkLst>
            <pc:docMk/>
            <pc:sldMk cId="505549568" sldId="14736"/>
            <ac:spMk id="231" creationId="{980C962B-FD65-F241-4DB9-B616D4FFFE08}"/>
          </ac:spMkLst>
        </pc:spChg>
        <pc:spChg chg="add del mod">
          <ac:chgData name="Xiaobo Ye" userId="493a5970-8bd1-4a66-a97f-0c62b2032b3f" providerId="ADAL" clId="{53154574-5625-4252-BA5A-4AB94811E44B}" dt="2024-05-05T07:30:17.273" v="11866"/>
          <ac:spMkLst>
            <pc:docMk/>
            <pc:sldMk cId="505549568" sldId="14736"/>
            <ac:spMk id="232" creationId="{B0D5EEC8-8325-9DCF-BE30-A6B67E2DEFB0}"/>
          </ac:spMkLst>
        </pc:spChg>
        <pc:grpChg chg="add mod">
          <ac:chgData name="Xiaobo Ye" userId="493a5970-8bd1-4a66-a97f-0c62b2032b3f" providerId="ADAL" clId="{53154574-5625-4252-BA5A-4AB94811E44B}" dt="2024-05-05T07:32:33.283" v="11919" actId="1035"/>
          <ac:grpSpMkLst>
            <pc:docMk/>
            <pc:sldMk cId="505549568" sldId="14736"/>
            <ac:grpSpMk id="2" creationId="{FA50F758-99C0-DF36-0A8F-45891934EAFB}"/>
          </ac:grpSpMkLst>
        </pc:grpChg>
        <pc:grpChg chg="add del mod">
          <ac:chgData name="Xiaobo Ye" userId="493a5970-8bd1-4a66-a97f-0c62b2032b3f" providerId="ADAL" clId="{53154574-5625-4252-BA5A-4AB94811E44B}" dt="2024-04-24T09:55:10.428" v="398" actId="478"/>
          <ac:grpSpMkLst>
            <pc:docMk/>
            <pc:sldMk cId="505549568" sldId="14736"/>
            <ac:grpSpMk id="5" creationId="{856B232A-7636-03DD-9DC7-7521EBE26865}"/>
          </ac:grpSpMkLst>
        </pc:grpChg>
        <pc:grpChg chg="add del mod">
          <ac:chgData name="Xiaobo Ye" userId="493a5970-8bd1-4a66-a97f-0c62b2032b3f" providerId="ADAL" clId="{53154574-5625-4252-BA5A-4AB94811E44B}" dt="2024-04-24T10:24:50.303" v="1955" actId="165"/>
          <ac:grpSpMkLst>
            <pc:docMk/>
            <pc:sldMk cId="505549568" sldId="14736"/>
            <ac:grpSpMk id="6" creationId="{AEDC787D-4E5C-C88D-96B0-0F89EAA91276}"/>
          </ac:grpSpMkLst>
        </pc:grpChg>
        <pc:grpChg chg="add mod">
          <ac:chgData name="Xiaobo Ye" userId="493a5970-8bd1-4a66-a97f-0c62b2032b3f" providerId="ADAL" clId="{53154574-5625-4252-BA5A-4AB94811E44B}" dt="2024-05-05T08:03:18.046" v="12719" actId="207"/>
          <ac:grpSpMkLst>
            <pc:docMk/>
            <pc:sldMk cId="505549568" sldId="14736"/>
            <ac:grpSpMk id="7" creationId="{1257E151-393F-FDE5-9869-2C626C17361A}"/>
          </ac:grpSpMkLst>
        </pc:grpChg>
        <pc:grpChg chg="del mod topLvl">
          <ac:chgData name="Xiaobo Ye" userId="493a5970-8bd1-4a66-a97f-0c62b2032b3f" providerId="ADAL" clId="{53154574-5625-4252-BA5A-4AB94811E44B}" dt="2024-04-24T10:31:46.085" v="2267" actId="165"/>
          <ac:grpSpMkLst>
            <pc:docMk/>
            <pc:sldMk cId="505549568" sldId="14736"/>
            <ac:grpSpMk id="8" creationId="{B2CD791A-8F38-1344-3914-C4A505CD79A3}"/>
          </ac:grpSpMkLst>
        </pc:grpChg>
        <pc:grpChg chg="add del mod">
          <ac:chgData name="Xiaobo Ye" userId="493a5970-8bd1-4a66-a97f-0c62b2032b3f" providerId="ADAL" clId="{53154574-5625-4252-BA5A-4AB94811E44B}" dt="2024-04-24T10:21:54.405" v="1921" actId="165"/>
          <ac:grpSpMkLst>
            <pc:docMk/>
            <pc:sldMk cId="505549568" sldId="14736"/>
            <ac:grpSpMk id="25" creationId="{E4C252CF-B263-78CF-4B26-B90814811875}"/>
          </ac:grpSpMkLst>
        </pc:grpChg>
        <pc:grpChg chg="del mod topLvl">
          <ac:chgData name="Xiaobo Ye" userId="493a5970-8bd1-4a66-a97f-0c62b2032b3f" providerId="ADAL" clId="{53154574-5625-4252-BA5A-4AB94811E44B}" dt="2024-04-24T10:22:01.085" v="1922" actId="165"/>
          <ac:grpSpMkLst>
            <pc:docMk/>
            <pc:sldMk cId="505549568" sldId="14736"/>
            <ac:grpSpMk id="26" creationId="{13543065-1A2B-1118-4A0B-A9337164AAD8}"/>
          </ac:grpSpMkLst>
        </pc:grpChg>
        <pc:grpChg chg="del mod topLvl">
          <ac:chgData name="Xiaobo Ye" userId="493a5970-8bd1-4a66-a97f-0c62b2032b3f" providerId="ADAL" clId="{53154574-5625-4252-BA5A-4AB94811E44B}" dt="2024-05-05T06:16:25.586" v="9525" actId="478"/>
          <ac:grpSpMkLst>
            <pc:docMk/>
            <pc:sldMk cId="505549568" sldId="14736"/>
            <ac:grpSpMk id="28" creationId="{AD7357FF-4439-C536-1FAD-A00FCA8B1241}"/>
          </ac:grpSpMkLst>
        </pc:grpChg>
        <pc:grpChg chg="add del mod">
          <ac:chgData name="Xiaobo Ye" userId="493a5970-8bd1-4a66-a97f-0c62b2032b3f" providerId="ADAL" clId="{53154574-5625-4252-BA5A-4AB94811E44B}" dt="2024-04-24T10:30:50.906" v="2261" actId="165"/>
          <ac:grpSpMkLst>
            <pc:docMk/>
            <pc:sldMk cId="505549568" sldId="14736"/>
            <ac:grpSpMk id="56" creationId="{15A8E4B2-D832-08EA-14E5-98C0251C06C1}"/>
          </ac:grpSpMkLst>
        </pc:grpChg>
        <pc:grpChg chg="add del mod">
          <ac:chgData name="Xiaobo Ye" userId="493a5970-8bd1-4a66-a97f-0c62b2032b3f" providerId="ADAL" clId="{53154574-5625-4252-BA5A-4AB94811E44B}" dt="2024-05-05T07:31:25.418" v="11909" actId="478"/>
          <ac:grpSpMkLst>
            <pc:docMk/>
            <pc:sldMk cId="505549568" sldId="14736"/>
            <ac:grpSpMk id="56" creationId="{D956B15D-1E62-DAE6-F4E5-1C111E815B4B}"/>
          </ac:grpSpMkLst>
        </pc:grpChg>
        <pc:grpChg chg="del mod topLvl">
          <ac:chgData name="Xiaobo Ye" userId="493a5970-8bd1-4a66-a97f-0c62b2032b3f" providerId="ADAL" clId="{53154574-5625-4252-BA5A-4AB94811E44B}" dt="2024-04-24T10:30:57.624" v="2262" actId="165"/>
          <ac:grpSpMkLst>
            <pc:docMk/>
            <pc:sldMk cId="505549568" sldId="14736"/>
            <ac:grpSpMk id="57" creationId="{79D6831B-D1F9-233D-99AA-36282D62942C}"/>
          </ac:grpSpMkLst>
        </pc:grpChg>
        <pc:grpChg chg="del mod topLvl">
          <ac:chgData name="Xiaobo Ye" userId="493a5970-8bd1-4a66-a97f-0c62b2032b3f" providerId="ADAL" clId="{53154574-5625-4252-BA5A-4AB94811E44B}" dt="2024-04-24T10:31:19.807" v="2265" actId="165"/>
          <ac:grpSpMkLst>
            <pc:docMk/>
            <pc:sldMk cId="505549568" sldId="14736"/>
            <ac:grpSpMk id="59" creationId="{B5AB931C-A937-1D78-EC45-C3458C0ABD9D}"/>
          </ac:grpSpMkLst>
        </pc:grpChg>
        <pc:grpChg chg="add del mod">
          <ac:chgData name="Xiaobo Ye" userId="493a5970-8bd1-4a66-a97f-0c62b2032b3f" providerId="ADAL" clId="{53154574-5625-4252-BA5A-4AB94811E44B}" dt="2024-05-05T07:07:56.282" v="10031" actId="478"/>
          <ac:grpSpMkLst>
            <pc:docMk/>
            <pc:sldMk cId="505549568" sldId="14736"/>
            <ac:grpSpMk id="60" creationId="{05F5E595-F163-61E8-A95D-8CB4D0FDDD4A}"/>
          </ac:grpSpMkLst>
        </pc:grpChg>
        <pc:grpChg chg="add mod">
          <ac:chgData name="Xiaobo Ye" userId="493a5970-8bd1-4a66-a97f-0c62b2032b3f" providerId="ADAL" clId="{53154574-5625-4252-BA5A-4AB94811E44B}" dt="2024-05-05T07:58:02.270" v="12510" actId="12789"/>
          <ac:grpSpMkLst>
            <pc:docMk/>
            <pc:sldMk cId="505549568" sldId="14736"/>
            <ac:grpSpMk id="85" creationId="{B5EF3AB6-1ECB-7CC9-2B96-9D5C77A113C6}"/>
          </ac:grpSpMkLst>
        </pc:grpChg>
        <pc:grpChg chg="add del mod">
          <ac:chgData name="Xiaobo Ye" userId="493a5970-8bd1-4a66-a97f-0c62b2032b3f" providerId="ADAL" clId="{53154574-5625-4252-BA5A-4AB94811E44B}" dt="2024-04-24T11:00:59.330" v="2473" actId="165"/>
          <ac:grpSpMkLst>
            <pc:docMk/>
            <pc:sldMk cId="505549568" sldId="14736"/>
            <ac:grpSpMk id="106" creationId="{4DD80C73-640C-B79C-AA6D-EB79EF13AA48}"/>
          </ac:grpSpMkLst>
        </pc:grpChg>
        <pc:grpChg chg="add mod">
          <ac:chgData name="Xiaobo Ye" userId="493a5970-8bd1-4a66-a97f-0c62b2032b3f" providerId="ADAL" clId="{53154574-5625-4252-BA5A-4AB94811E44B}" dt="2024-05-05T07:49:27.584" v="12219" actId="571"/>
          <ac:grpSpMkLst>
            <pc:docMk/>
            <pc:sldMk cId="505549568" sldId="14736"/>
            <ac:grpSpMk id="107" creationId="{07CA90A0-2165-74C1-DBE2-93D7FB0EAAC0}"/>
          </ac:grpSpMkLst>
        </pc:grpChg>
        <pc:grpChg chg="add del mod">
          <ac:chgData name="Xiaobo Ye" userId="493a5970-8bd1-4a66-a97f-0c62b2032b3f" providerId="ADAL" clId="{53154574-5625-4252-BA5A-4AB94811E44B}" dt="2024-04-24T11:05:30.734" v="2803" actId="165"/>
          <ac:grpSpMkLst>
            <pc:docMk/>
            <pc:sldMk cId="505549568" sldId="14736"/>
            <ac:grpSpMk id="107" creationId="{14C49BAF-35C5-22C4-18B9-C8F8D83E1707}"/>
          </ac:grpSpMkLst>
        </pc:grpChg>
        <pc:grpChg chg="add mod">
          <ac:chgData name="Xiaobo Ye" userId="493a5970-8bd1-4a66-a97f-0c62b2032b3f" providerId="ADAL" clId="{53154574-5625-4252-BA5A-4AB94811E44B}" dt="2024-05-05T07:58:14.437" v="12511" actId="12789"/>
          <ac:grpSpMkLst>
            <pc:docMk/>
            <pc:sldMk cId="505549568" sldId="14736"/>
            <ac:grpSpMk id="118" creationId="{933FA1D8-9F70-7E73-6E36-BAEF430B7393}"/>
          </ac:grpSpMkLst>
        </pc:grpChg>
        <pc:grpChg chg="add mod">
          <ac:chgData name="Xiaobo Ye" userId="493a5970-8bd1-4a66-a97f-0c62b2032b3f" providerId="ADAL" clId="{53154574-5625-4252-BA5A-4AB94811E44B}" dt="2024-05-05T08:00:24.371" v="12608" actId="167"/>
          <ac:grpSpMkLst>
            <pc:docMk/>
            <pc:sldMk cId="505549568" sldId="14736"/>
            <ac:grpSpMk id="131" creationId="{87C846AD-2913-4CEB-AAAD-6B2A3411C3F9}"/>
          </ac:grpSpMkLst>
        </pc:grpChg>
        <pc:grpChg chg="add mod">
          <ac:chgData name="Xiaobo Ye" userId="493a5970-8bd1-4a66-a97f-0c62b2032b3f" providerId="ADAL" clId="{53154574-5625-4252-BA5A-4AB94811E44B}" dt="2024-05-05T08:00:18.545" v="12607" actId="167"/>
          <ac:grpSpMkLst>
            <pc:docMk/>
            <pc:sldMk cId="505549568" sldId="14736"/>
            <ac:grpSpMk id="132" creationId="{D03FEAB5-26C0-09F1-1F14-5033F68E1FCF}"/>
          </ac:grpSpMkLst>
        </pc:grpChg>
        <pc:grpChg chg="add mod">
          <ac:chgData name="Xiaobo Ye" userId="493a5970-8bd1-4a66-a97f-0c62b2032b3f" providerId="ADAL" clId="{53154574-5625-4252-BA5A-4AB94811E44B}" dt="2024-05-05T07:59:16.199" v="12512" actId="167"/>
          <ac:grpSpMkLst>
            <pc:docMk/>
            <pc:sldMk cId="505549568" sldId="14736"/>
            <ac:grpSpMk id="139" creationId="{33BC48FD-89F5-FAA3-4CB6-7A9EB2B2F6F1}"/>
          </ac:grpSpMkLst>
        </pc:grpChg>
        <pc:grpChg chg="add del mod">
          <ac:chgData name="Xiaobo Ye" userId="493a5970-8bd1-4a66-a97f-0c62b2032b3f" providerId="ADAL" clId="{53154574-5625-4252-BA5A-4AB94811E44B}" dt="2024-04-24T11:26:12.513" v="4430" actId="165"/>
          <ac:grpSpMkLst>
            <pc:docMk/>
            <pc:sldMk cId="505549568" sldId="14736"/>
            <ac:grpSpMk id="139" creationId="{9E7D8030-E7C0-3D48-858C-8EF8C1459C14}"/>
          </ac:grpSpMkLst>
        </pc:grpChg>
        <pc:grpChg chg="mod">
          <ac:chgData name="Xiaobo Ye" userId="493a5970-8bd1-4a66-a97f-0c62b2032b3f" providerId="ADAL" clId="{53154574-5625-4252-BA5A-4AB94811E44B}" dt="2024-05-05T07:58:02.270" v="12510" actId="12789"/>
          <ac:grpSpMkLst>
            <pc:docMk/>
            <pc:sldMk cId="505549568" sldId="14736"/>
            <ac:grpSpMk id="146" creationId="{275A153E-9E04-8DD2-8C5F-4EBC784F7BDF}"/>
          </ac:grpSpMkLst>
        </pc:grpChg>
        <pc:grpChg chg="add mod">
          <ac:chgData name="Xiaobo Ye" userId="493a5970-8bd1-4a66-a97f-0c62b2032b3f" providerId="ADAL" clId="{53154574-5625-4252-BA5A-4AB94811E44B}" dt="2024-05-05T08:04:08.285" v="12729" actId="167"/>
          <ac:grpSpMkLst>
            <pc:docMk/>
            <pc:sldMk cId="505549568" sldId="14736"/>
            <ac:grpSpMk id="153" creationId="{741DD983-5D8A-2584-08DA-A360C5826064}"/>
          </ac:grpSpMkLst>
        </pc:grpChg>
        <pc:grpChg chg="mod">
          <ac:chgData name="Xiaobo Ye" userId="493a5970-8bd1-4a66-a97f-0c62b2032b3f" providerId="ADAL" clId="{53154574-5625-4252-BA5A-4AB94811E44B}" dt="2024-05-05T08:03:02.394" v="12717" actId="1037"/>
          <ac:grpSpMkLst>
            <pc:docMk/>
            <pc:sldMk cId="505549568" sldId="14736"/>
            <ac:grpSpMk id="157" creationId="{1D8868CE-3240-D172-3A1F-31FBFD75AFBA}"/>
          </ac:grpSpMkLst>
        </pc:grpChg>
        <pc:grpChg chg="add mod">
          <ac:chgData name="Xiaobo Ye" userId="493a5970-8bd1-4a66-a97f-0c62b2032b3f" providerId="ADAL" clId="{53154574-5625-4252-BA5A-4AB94811E44B}" dt="2024-05-05T08:07:49.958" v="12892" actId="571"/>
          <ac:grpSpMkLst>
            <pc:docMk/>
            <pc:sldMk cId="505549568" sldId="14736"/>
            <ac:grpSpMk id="176" creationId="{A49FFC3D-AB80-FBF3-EDF6-A2B5B26B195C}"/>
          </ac:grpSpMkLst>
        </pc:grpChg>
        <pc:grpChg chg="add del mod">
          <ac:chgData name="Xiaobo Ye" userId="493a5970-8bd1-4a66-a97f-0c62b2032b3f" providerId="ADAL" clId="{53154574-5625-4252-BA5A-4AB94811E44B}" dt="2024-05-05T06:16:25.586" v="9525" actId="478"/>
          <ac:grpSpMkLst>
            <pc:docMk/>
            <pc:sldMk cId="505549568" sldId="14736"/>
            <ac:grpSpMk id="181" creationId="{BC1B038F-9FE9-C85E-7B6F-275D05AD243E}"/>
          </ac:grpSpMkLst>
        </pc:grpChg>
        <pc:grpChg chg="add del mod">
          <ac:chgData name="Xiaobo Ye" userId="493a5970-8bd1-4a66-a97f-0c62b2032b3f" providerId="ADAL" clId="{53154574-5625-4252-BA5A-4AB94811E44B}" dt="2024-05-05T06:16:25.586" v="9525" actId="478"/>
          <ac:grpSpMkLst>
            <pc:docMk/>
            <pc:sldMk cId="505549568" sldId="14736"/>
            <ac:grpSpMk id="182" creationId="{4057DB8C-4AB8-54DF-4256-BC5E5B8D2557}"/>
          </ac:grpSpMkLst>
        </pc:grpChg>
        <pc:grpChg chg="add del mod">
          <ac:chgData name="Xiaobo Ye" userId="493a5970-8bd1-4a66-a97f-0c62b2032b3f" providerId="ADAL" clId="{53154574-5625-4252-BA5A-4AB94811E44B}" dt="2024-04-24T11:20:19.166" v="3982" actId="165"/>
          <ac:grpSpMkLst>
            <pc:docMk/>
            <pc:sldMk cId="505549568" sldId="14736"/>
            <ac:grpSpMk id="185" creationId="{72AFB66F-BD4F-5B7A-EDFB-1229319B42CF}"/>
          </ac:grpSpMkLst>
        </pc:grpChg>
        <pc:grpChg chg="add del mod">
          <ac:chgData name="Xiaobo Ye" userId="493a5970-8bd1-4a66-a97f-0c62b2032b3f" providerId="ADAL" clId="{53154574-5625-4252-BA5A-4AB94811E44B}" dt="2024-05-05T06:16:25.586" v="9525" actId="478"/>
          <ac:grpSpMkLst>
            <pc:docMk/>
            <pc:sldMk cId="505549568" sldId="14736"/>
            <ac:grpSpMk id="188" creationId="{C86953E7-8DF2-C1FB-31A0-79A2AD479171}"/>
          </ac:grpSpMkLst>
        </pc:grpChg>
        <pc:grpChg chg="add del mod">
          <ac:chgData name="Xiaobo Ye" userId="493a5970-8bd1-4a66-a97f-0c62b2032b3f" providerId="ADAL" clId="{53154574-5625-4252-BA5A-4AB94811E44B}" dt="2024-04-24T11:21:15.955" v="4051" actId="478"/>
          <ac:grpSpMkLst>
            <pc:docMk/>
            <pc:sldMk cId="505549568" sldId="14736"/>
            <ac:grpSpMk id="189" creationId="{2E14495C-D355-60E1-3B82-C4B4F19846FD}"/>
          </ac:grpSpMkLst>
        </pc:grpChg>
        <pc:grpChg chg="add mod">
          <ac:chgData name="Xiaobo Ye" userId="493a5970-8bd1-4a66-a97f-0c62b2032b3f" providerId="ADAL" clId="{53154574-5625-4252-BA5A-4AB94811E44B}" dt="2024-05-05T08:08:32.328" v="12931" actId="571"/>
          <ac:grpSpMkLst>
            <pc:docMk/>
            <pc:sldMk cId="505549568" sldId="14736"/>
            <ac:grpSpMk id="190" creationId="{F5AC979B-D86F-5771-9915-02BA82A4C860}"/>
          </ac:grpSpMkLst>
        </pc:grpChg>
        <pc:grpChg chg="add del mod">
          <ac:chgData name="Xiaobo Ye" userId="493a5970-8bd1-4a66-a97f-0c62b2032b3f" providerId="ADAL" clId="{53154574-5625-4252-BA5A-4AB94811E44B}" dt="2024-05-05T06:16:25.586" v="9525" actId="478"/>
          <ac:grpSpMkLst>
            <pc:docMk/>
            <pc:sldMk cId="505549568" sldId="14736"/>
            <ac:grpSpMk id="192" creationId="{B14CA3E2-AF5C-4440-707A-798A2AF175C9}"/>
          </ac:grpSpMkLst>
        </pc:grpChg>
        <pc:grpChg chg="add del mod">
          <ac:chgData name="Xiaobo Ye" userId="493a5970-8bd1-4a66-a97f-0c62b2032b3f" providerId="ADAL" clId="{53154574-5625-4252-BA5A-4AB94811E44B}" dt="2024-05-05T06:16:28.493" v="9526" actId="478"/>
          <ac:grpSpMkLst>
            <pc:docMk/>
            <pc:sldMk cId="505549568" sldId="14736"/>
            <ac:grpSpMk id="195" creationId="{3AFBB3A9-DC6E-2978-52D1-91CD4DBBADF3}"/>
          </ac:grpSpMkLst>
        </pc:grpChg>
        <pc:grpChg chg="add del mod">
          <ac:chgData name="Xiaobo Ye" userId="493a5970-8bd1-4a66-a97f-0c62b2032b3f" providerId="ADAL" clId="{53154574-5625-4252-BA5A-4AB94811E44B}" dt="2024-05-05T06:16:25.586" v="9525" actId="478"/>
          <ac:grpSpMkLst>
            <pc:docMk/>
            <pc:sldMk cId="505549568" sldId="14736"/>
            <ac:grpSpMk id="198" creationId="{C8B8194C-19D7-E23C-6D90-0452D890AD38}"/>
          </ac:grpSpMkLst>
        </pc:grpChg>
        <pc:grpChg chg="add del mod">
          <ac:chgData name="Xiaobo Ye" userId="493a5970-8bd1-4a66-a97f-0c62b2032b3f" providerId="ADAL" clId="{53154574-5625-4252-BA5A-4AB94811E44B}" dt="2024-05-05T06:16:25.586" v="9525" actId="478"/>
          <ac:grpSpMkLst>
            <pc:docMk/>
            <pc:sldMk cId="505549568" sldId="14736"/>
            <ac:grpSpMk id="219" creationId="{33AF6608-0388-CF8E-C590-630CD8B2B45D}"/>
          </ac:grpSpMkLst>
        </pc:grpChg>
        <pc:grpChg chg="add del mod">
          <ac:chgData name="Xiaobo Ye" userId="493a5970-8bd1-4a66-a97f-0c62b2032b3f" providerId="ADAL" clId="{53154574-5625-4252-BA5A-4AB94811E44B}" dt="2024-05-05T06:16:25.586" v="9525" actId="478"/>
          <ac:grpSpMkLst>
            <pc:docMk/>
            <pc:sldMk cId="505549568" sldId="14736"/>
            <ac:grpSpMk id="222" creationId="{55D2447E-C543-47D7-F65B-89AEE8BE4ACF}"/>
          </ac:grpSpMkLst>
        </pc:grpChg>
        <pc:graphicFrameChg chg="add mod ord modGraphic">
          <ac:chgData name="Xiaobo Ye" userId="493a5970-8bd1-4a66-a97f-0c62b2032b3f" providerId="ADAL" clId="{53154574-5625-4252-BA5A-4AB94811E44B}" dt="2024-05-05T08:00:36.143" v="12610" actId="34135"/>
          <ac:graphicFrameMkLst>
            <pc:docMk/>
            <pc:sldMk cId="505549568" sldId="14736"/>
            <ac:graphicFrameMk id="4" creationId="{F3CEB6D1-73C7-62BC-9627-DA17531CC972}"/>
          </ac:graphicFrameMkLst>
        </pc:graphicFrameChg>
        <pc:graphicFrameChg chg="add mod">
          <ac:chgData name="Xiaobo Ye" userId="493a5970-8bd1-4a66-a97f-0c62b2032b3f" providerId="ADAL" clId="{53154574-5625-4252-BA5A-4AB94811E44B}" dt="2024-04-24T11:27:00.961" v="4460" actId="571"/>
          <ac:graphicFrameMkLst>
            <pc:docMk/>
            <pc:sldMk cId="505549568" sldId="14736"/>
            <ac:graphicFrameMk id="201" creationId="{30459488-38F1-2EEC-5DC6-70B9B3CB58BB}"/>
          </ac:graphicFrameMkLst>
        </pc:graphicFrameChg>
        <pc:cxnChg chg="add mod">
          <ac:chgData name="Xiaobo Ye" userId="493a5970-8bd1-4a66-a97f-0c62b2032b3f" providerId="ADAL" clId="{53154574-5625-4252-BA5A-4AB94811E44B}" dt="2024-05-05T07:00:02.288" v="9853" actId="571"/>
          <ac:cxnSpMkLst>
            <pc:docMk/>
            <pc:sldMk cId="505549568" sldId="14736"/>
            <ac:cxnSpMk id="12" creationId="{C58A165A-0548-7B46-55C3-9F1ED419F00F}"/>
          </ac:cxnSpMkLst>
        </pc:cxnChg>
        <pc:cxnChg chg="mod topLvl">
          <ac:chgData name="Xiaobo Ye" userId="493a5970-8bd1-4a66-a97f-0c62b2032b3f" providerId="ADAL" clId="{53154574-5625-4252-BA5A-4AB94811E44B}" dt="2024-04-24T10:33:45.209" v="2293" actId="12789"/>
          <ac:cxnSpMkLst>
            <pc:docMk/>
            <pc:sldMk cId="505549568" sldId="14736"/>
            <ac:cxnSpMk id="23" creationId="{2E39F889-B3BB-9B06-6D5A-BCFC74A4ED32}"/>
          </ac:cxnSpMkLst>
        </pc:cxnChg>
        <pc:cxnChg chg="mod">
          <ac:chgData name="Xiaobo Ye" userId="493a5970-8bd1-4a66-a97f-0c62b2032b3f" providerId="ADAL" clId="{53154574-5625-4252-BA5A-4AB94811E44B}" dt="2024-04-24T10:58:20.708" v="2331" actId="1035"/>
          <ac:cxnSpMkLst>
            <pc:docMk/>
            <pc:sldMk cId="505549568" sldId="14736"/>
            <ac:cxnSpMk id="43" creationId="{6F17E8C7-CE3B-2578-E8AE-5807132B3B31}"/>
          </ac:cxnSpMkLst>
        </pc:cxnChg>
        <pc:cxnChg chg="del mod topLvl">
          <ac:chgData name="Xiaobo Ye" userId="493a5970-8bd1-4a66-a97f-0c62b2032b3f" providerId="ADAL" clId="{53154574-5625-4252-BA5A-4AB94811E44B}" dt="2024-05-05T06:16:25.586" v="9525" actId="478"/>
          <ac:cxnSpMkLst>
            <pc:docMk/>
            <pc:sldMk cId="505549568" sldId="14736"/>
            <ac:cxnSpMk id="82" creationId="{EE890304-A6A6-FA38-8197-6B40A172EA72}"/>
          </ac:cxnSpMkLst>
        </pc:cxnChg>
        <pc:cxnChg chg="add mod">
          <ac:chgData name="Xiaobo Ye" userId="493a5970-8bd1-4a66-a97f-0c62b2032b3f" providerId="ADAL" clId="{53154574-5625-4252-BA5A-4AB94811E44B}" dt="2024-05-05T07:58:02.270" v="12510" actId="12789"/>
          <ac:cxnSpMkLst>
            <pc:docMk/>
            <pc:sldMk cId="505549568" sldId="14736"/>
            <ac:cxnSpMk id="83" creationId="{A4061776-E748-C4E9-2E2D-C8A5F382A482}"/>
          </ac:cxnSpMkLst>
        </pc:cxnChg>
        <pc:cxnChg chg="add del mod">
          <ac:chgData name="Xiaobo Ye" userId="493a5970-8bd1-4a66-a97f-0c62b2032b3f" providerId="ADAL" clId="{53154574-5625-4252-BA5A-4AB94811E44B}" dt="2024-05-05T06:16:25.586" v="9525" actId="478"/>
          <ac:cxnSpMkLst>
            <pc:docMk/>
            <pc:sldMk cId="505549568" sldId="14736"/>
            <ac:cxnSpMk id="84" creationId="{962D078E-B2C3-2BF4-9E48-8B6EF2324C09}"/>
          </ac:cxnSpMkLst>
        </pc:cxnChg>
        <pc:cxnChg chg="add del mod">
          <ac:chgData name="Xiaobo Ye" userId="493a5970-8bd1-4a66-a97f-0c62b2032b3f" providerId="ADAL" clId="{53154574-5625-4252-BA5A-4AB94811E44B}" dt="2024-05-05T06:16:30.961" v="9528" actId="478"/>
          <ac:cxnSpMkLst>
            <pc:docMk/>
            <pc:sldMk cId="505549568" sldId="14736"/>
            <ac:cxnSpMk id="92" creationId="{0F23E9C1-FBA6-F4F0-2F97-996FDE69491C}"/>
          </ac:cxnSpMkLst>
        </pc:cxnChg>
        <pc:cxnChg chg="add mod">
          <ac:chgData name="Xiaobo Ye" userId="493a5970-8bd1-4a66-a97f-0c62b2032b3f" providerId="ADAL" clId="{53154574-5625-4252-BA5A-4AB94811E44B}" dt="2024-05-05T07:45:30.186" v="12036" actId="571"/>
          <ac:cxnSpMkLst>
            <pc:docMk/>
            <pc:sldMk cId="505549568" sldId="14736"/>
            <ac:cxnSpMk id="93" creationId="{9AA371DB-45F5-9FBD-4C27-68297499EE31}"/>
          </ac:cxnSpMkLst>
        </pc:cxnChg>
        <pc:cxnChg chg="add del mod">
          <ac:chgData name="Xiaobo Ye" userId="493a5970-8bd1-4a66-a97f-0c62b2032b3f" providerId="ADAL" clId="{53154574-5625-4252-BA5A-4AB94811E44B}" dt="2024-05-05T06:16:30.042" v="9527" actId="478"/>
          <ac:cxnSpMkLst>
            <pc:docMk/>
            <pc:sldMk cId="505549568" sldId="14736"/>
            <ac:cxnSpMk id="98" creationId="{086F9735-A85D-B9D8-7388-70686BAF44AB}"/>
          </ac:cxnSpMkLst>
        </pc:cxnChg>
        <pc:cxnChg chg="del mod topLvl">
          <ac:chgData name="Xiaobo Ye" userId="493a5970-8bd1-4a66-a97f-0c62b2032b3f" providerId="ADAL" clId="{53154574-5625-4252-BA5A-4AB94811E44B}" dt="2024-05-05T06:16:25.586" v="9525" actId="478"/>
          <ac:cxnSpMkLst>
            <pc:docMk/>
            <pc:sldMk cId="505549568" sldId="14736"/>
            <ac:cxnSpMk id="109" creationId="{EA5DC7D1-A312-9530-44E5-4D0E1D26B7AB}"/>
          </ac:cxnSpMkLst>
        </pc:cxnChg>
        <pc:cxnChg chg="add mod">
          <ac:chgData name="Xiaobo Ye" userId="493a5970-8bd1-4a66-a97f-0c62b2032b3f" providerId="ADAL" clId="{53154574-5625-4252-BA5A-4AB94811E44B}" dt="2024-05-05T07:58:14.437" v="12511" actId="12789"/>
          <ac:cxnSpMkLst>
            <pc:docMk/>
            <pc:sldMk cId="505549568" sldId="14736"/>
            <ac:cxnSpMk id="117" creationId="{77975F5E-1B51-4E88-2214-B114B0A631B1}"/>
          </ac:cxnSpMkLst>
        </pc:cxnChg>
        <pc:cxnChg chg="del mod topLvl">
          <ac:chgData name="Xiaobo Ye" userId="493a5970-8bd1-4a66-a97f-0c62b2032b3f" providerId="ADAL" clId="{53154574-5625-4252-BA5A-4AB94811E44B}" dt="2024-05-05T06:16:25.586" v="9525" actId="478"/>
          <ac:cxnSpMkLst>
            <pc:docMk/>
            <pc:sldMk cId="505549568" sldId="14736"/>
            <ac:cxnSpMk id="141" creationId="{F14C1E74-5D77-36ED-B0B6-B925225F3628}"/>
          </ac:cxnSpMkLst>
        </pc:cxnChg>
        <pc:cxnChg chg="mod">
          <ac:chgData name="Xiaobo Ye" userId="493a5970-8bd1-4a66-a97f-0c62b2032b3f" providerId="ADAL" clId="{53154574-5625-4252-BA5A-4AB94811E44B}" dt="2024-05-05T07:58:02.270" v="12510" actId="12789"/>
          <ac:cxnSpMkLst>
            <pc:docMk/>
            <pc:sldMk cId="505549568" sldId="14736"/>
            <ac:cxnSpMk id="145" creationId="{4C27B545-609B-148F-C3D0-D2950063D81E}"/>
          </ac:cxnSpMkLst>
        </pc:cxnChg>
        <pc:cxnChg chg="mod">
          <ac:chgData name="Xiaobo Ye" userId="493a5970-8bd1-4a66-a97f-0c62b2032b3f" providerId="ADAL" clId="{53154574-5625-4252-BA5A-4AB94811E44B}" dt="2024-05-05T08:03:02.394" v="12717" actId="1037"/>
          <ac:cxnSpMkLst>
            <pc:docMk/>
            <pc:sldMk cId="505549568" sldId="14736"/>
            <ac:cxnSpMk id="154" creationId="{5BBF230E-0789-6F1C-F5F1-C5EC7BB82019}"/>
          </ac:cxnSpMkLst>
        </pc:cxnChg>
        <pc:cxnChg chg="add del mod">
          <ac:chgData name="Xiaobo Ye" userId="493a5970-8bd1-4a66-a97f-0c62b2032b3f" providerId="ADAL" clId="{53154574-5625-4252-BA5A-4AB94811E44B}" dt="2024-05-05T06:16:25.586" v="9525" actId="478"/>
          <ac:cxnSpMkLst>
            <pc:docMk/>
            <pc:sldMk cId="505549568" sldId="14736"/>
            <ac:cxnSpMk id="165" creationId="{D4432AE2-671E-7055-249A-E1A983F6C91B}"/>
          </ac:cxnSpMkLst>
        </pc:cxnChg>
        <pc:cxnChg chg="add del mod">
          <ac:chgData name="Xiaobo Ye" userId="493a5970-8bd1-4a66-a97f-0c62b2032b3f" providerId="ADAL" clId="{53154574-5625-4252-BA5A-4AB94811E44B}" dt="2024-05-05T06:16:25.586" v="9525" actId="478"/>
          <ac:cxnSpMkLst>
            <pc:docMk/>
            <pc:sldMk cId="505549568" sldId="14736"/>
            <ac:cxnSpMk id="167" creationId="{D1778440-402F-C7B8-8F24-A66A13815EB1}"/>
          </ac:cxnSpMkLst>
        </pc:cxnChg>
        <pc:cxnChg chg="add del mod">
          <ac:chgData name="Xiaobo Ye" userId="493a5970-8bd1-4a66-a97f-0c62b2032b3f" providerId="ADAL" clId="{53154574-5625-4252-BA5A-4AB94811E44B}" dt="2024-05-05T06:16:25.586" v="9525" actId="478"/>
          <ac:cxnSpMkLst>
            <pc:docMk/>
            <pc:sldMk cId="505549568" sldId="14736"/>
            <ac:cxnSpMk id="175" creationId="{6556DEB8-8A88-388E-ABDD-DB9E5D5179AC}"/>
          </ac:cxnSpMkLst>
        </pc:cxnChg>
        <pc:cxnChg chg="add del mod">
          <ac:chgData name="Xiaobo Ye" userId="493a5970-8bd1-4a66-a97f-0c62b2032b3f" providerId="ADAL" clId="{53154574-5625-4252-BA5A-4AB94811E44B}" dt="2024-05-05T06:16:25.586" v="9525" actId="478"/>
          <ac:cxnSpMkLst>
            <pc:docMk/>
            <pc:sldMk cId="505549568" sldId="14736"/>
            <ac:cxnSpMk id="205" creationId="{15502A73-5805-B67E-4FD2-6E16058DE53B}"/>
          </ac:cxnSpMkLst>
        </pc:cxnChg>
        <pc:cxnChg chg="add del mod">
          <ac:chgData name="Xiaobo Ye" userId="493a5970-8bd1-4a66-a97f-0c62b2032b3f" providerId="ADAL" clId="{53154574-5625-4252-BA5A-4AB94811E44B}" dt="2024-05-05T06:16:25.586" v="9525" actId="478"/>
          <ac:cxnSpMkLst>
            <pc:docMk/>
            <pc:sldMk cId="505549568" sldId="14736"/>
            <ac:cxnSpMk id="209" creationId="{AF7F1BF5-594C-2671-0352-5A601019F84B}"/>
          </ac:cxnSpMkLst>
        </pc:cxnChg>
        <pc:cxnChg chg="add del mod">
          <ac:chgData name="Xiaobo Ye" userId="493a5970-8bd1-4a66-a97f-0c62b2032b3f" providerId="ADAL" clId="{53154574-5625-4252-BA5A-4AB94811E44B}" dt="2024-05-05T06:16:25.586" v="9525" actId="478"/>
          <ac:cxnSpMkLst>
            <pc:docMk/>
            <pc:sldMk cId="505549568" sldId="14736"/>
            <ac:cxnSpMk id="213" creationId="{4DCFB45E-7F7E-96FA-3932-61DB96D15FC8}"/>
          </ac:cxnSpMkLst>
        </pc:cxnChg>
      </pc:sldChg>
      <pc:sldChg chg="addSp delSp modSp new mod modShow">
        <pc:chgData name="Xiaobo Ye" userId="493a5970-8bd1-4a66-a97f-0c62b2032b3f" providerId="ADAL" clId="{53154574-5625-4252-BA5A-4AB94811E44B}" dt="2024-05-06T03:56:46.751" v="13332" actId="729"/>
        <pc:sldMkLst>
          <pc:docMk/>
          <pc:sldMk cId="2842519049" sldId="14737"/>
        </pc:sldMkLst>
        <pc:spChg chg="del">
          <ac:chgData name="Xiaobo Ye" userId="493a5970-8bd1-4a66-a97f-0c62b2032b3f" providerId="ADAL" clId="{53154574-5625-4252-BA5A-4AB94811E44B}" dt="2024-04-24T11:36:39.968" v="5551" actId="478"/>
          <ac:spMkLst>
            <pc:docMk/>
            <pc:sldMk cId="2842519049" sldId="14737"/>
            <ac:spMk id="2" creationId="{92D4558F-4402-0EF9-E9AC-F86B7048A205}"/>
          </ac:spMkLst>
        </pc:spChg>
        <pc:spChg chg="mod">
          <ac:chgData name="Xiaobo Ye" userId="493a5970-8bd1-4a66-a97f-0c62b2032b3f" providerId="ADAL" clId="{53154574-5625-4252-BA5A-4AB94811E44B}" dt="2024-04-24T13:32:57.745" v="6588"/>
          <ac:spMkLst>
            <pc:docMk/>
            <pc:sldMk cId="2842519049" sldId="14737"/>
            <ac:spMk id="3" creationId="{51859C8B-255F-E612-40F7-E4528761CE50}"/>
          </ac:spMkLst>
        </pc:spChg>
        <pc:spChg chg="add mod">
          <ac:chgData name="Xiaobo Ye" userId="493a5970-8bd1-4a66-a97f-0c62b2032b3f" providerId="ADAL" clId="{53154574-5625-4252-BA5A-4AB94811E44B}" dt="2024-04-24T13:38:44.349" v="6608" actId="1076"/>
          <ac:spMkLst>
            <pc:docMk/>
            <pc:sldMk cId="2842519049" sldId="14737"/>
            <ac:spMk id="9" creationId="{226BB9D1-F9AF-5491-41B3-3E51454AE08C}"/>
          </ac:spMkLst>
        </pc:spChg>
        <pc:spChg chg="add mod">
          <ac:chgData name="Xiaobo Ye" userId="493a5970-8bd1-4a66-a97f-0c62b2032b3f" providerId="ADAL" clId="{53154574-5625-4252-BA5A-4AB94811E44B}" dt="2024-04-24T13:38:44.349" v="6608" actId="1076"/>
          <ac:spMkLst>
            <pc:docMk/>
            <pc:sldMk cId="2842519049" sldId="14737"/>
            <ac:spMk id="10" creationId="{EA9DD3F5-4B8E-6806-D03B-F40A50285302}"/>
          </ac:spMkLst>
        </pc:spChg>
        <pc:spChg chg="add del mod">
          <ac:chgData name="Xiaobo Ye" userId="493a5970-8bd1-4a66-a97f-0c62b2032b3f" providerId="ADAL" clId="{53154574-5625-4252-BA5A-4AB94811E44B}" dt="2024-04-24T13:05:49.196" v="5917" actId="478"/>
          <ac:spMkLst>
            <pc:docMk/>
            <pc:sldMk cId="2842519049" sldId="14737"/>
            <ac:spMk id="11" creationId="{044EE1C0-1B80-0A3F-979E-66C0D742E67A}"/>
          </ac:spMkLst>
        </pc:spChg>
        <pc:spChg chg="add del mod ord">
          <ac:chgData name="Xiaobo Ye" userId="493a5970-8bd1-4a66-a97f-0c62b2032b3f" providerId="ADAL" clId="{53154574-5625-4252-BA5A-4AB94811E44B}" dt="2024-04-24T13:22:31.336" v="6009" actId="478"/>
          <ac:spMkLst>
            <pc:docMk/>
            <pc:sldMk cId="2842519049" sldId="14737"/>
            <ac:spMk id="20" creationId="{520060A8-F46D-7C60-0066-194DB7A93B33}"/>
          </ac:spMkLst>
        </pc:spChg>
        <pc:spChg chg="add mod">
          <ac:chgData name="Xiaobo Ye" userId="493a5970-8bd1-4a66-a97f-0c62b2032b3f" providerId="ADAL" clId="{53154574-5625-4252-BA5A-4AB94811E44B}" dt="2024-04-24T13:38:44.349" v="6608" actId="1076"/>
          <ac:spMkLst>
            <pc:docMk/>
            <pc:sldMk cId="2842519049" sldId="14737"/>
            <ac:spMk id="21" creationId="{1976C76B-3EB2-9DCE-9FAC-C3EEE0C78657}"/>
          </ac:spMkLst>
        </pc:spChg>
        <pc:spChg chg="add del mod">
          <ac:chgData name="Xiaobo Ye" userId="493a5970-8bd1-4a66-a97f-0c62b2032b3f" providerId="ADAL" clId="{53154574-5625-4252-BA5A-4AB94811E44B}" dt="2024-04-24T13:18:58.620" v="5956" actId="478"/>
          <ac:spMkLst>
            <pc:docMk/>
            <pc:sldMk cId="2842519049" sldId="14737"/>
            <ac:spMk id="22" creationId="{AF07405D-852E-6C28-8305-7D540B6B03D3}"/>
          </ac:spMkLst>
        </pc:spChg>
        <pc:spChg chg="add del mod">
          <ac:chgData name="Xiaobo Ye" userId="493a5970-8bd1-4a66-a97f-0c62b2032b3f" providerId="ADAL" clId="{53154574-5625-4252-BA5A-4AB94811E44B}" dt="2024-04-24T13:20:58.502" v="5990" actId="478"/>
          <ac:spMkLst>
            <pc:docMk/>
            <pc:sldMk cId="2842519049" sldId="14737"/>
            <ac:spMk id="23" creationId="{C5AD272F-CEB7-BF53-00A8-464AADCE2E67}"/>
          </ac:spMkLst>
        </pc:spChg>
        <pc:spChg chg="add mod ord">
          <ac:chgData name="Xiaobo Ye" userId="493a5970-8bd1-4a66-a97f-0c62b2032b3f" providerId="ADAL" clId="{53154574-5625-4252-BA5A-4AB94811E44B}" dt="2024-04-24T13:38:44.349" v="6608" actId="1076"/>
          <ac:spMkLst>
            <pc:docMk/>
            <pc:sldMk cId="2842519049" sldId="14737"/>
            <ac:spMk id="24" creationId="{5A5AE522-F822-36F8-5D59-C1F2A95C0EB5}"/>
          </ac:spMkLst>
        </pc:spChg>
        <pc:spChg chg="add mod">
          <ac:chgData name="Xiaobo Ye" userId="493a5970-8bd1-4a66-a97f-0c62b2032b3f" providerId="ADAL" clId="{53154574-5625-4252-BA5A-4AB94811E44B}" dt="2024-04-24T13:38:44.349" v="6608" actId="1076"/>
          <ac:spMkLst>
            <pc:docMk/>
            <pc:sldMk cId="2842519049" sldId="14737"/>
            <ac:spMk id="25" creationId="{10225E56-3413-765E-AAD4-A4FFDCBE3E60}"/>
          </ac:spMkLst>
        </pc:spChg>
        <pc:spChg chg="add mod">
          <ac:chgData name="Xiaobo Ye" userId="493a5970-8bd1-4a66-a97f-0c62b2032b3f" providerId="ADAL" clId="{53154574-5625-4252-BA5A-4AB94811E44B}" dt="2024-04-24T13:38:44.349" v="6608" actId="1076"/>
          <ac:spMkLst>
            <pc:docMk/>
            <pc:sldMk cId="2842519049" sldId="14737"/>
            <ac:spMk id="26" creationId="{A2EA722D-5F2B-C394-2ECD-15ABE4289566}"/>
          </ac:spMkLst>
        </pc:spChg>
        <pc:spChg chg="add mod">
          <ac:chgData name="Xiaobo Ye" userId="493a5970-8bd1-4a66-a97f-0c62b2032b3f" providerId="ADAL" clId="{53154574-5625-4252-BA5A-4AB94811E44B}" dt="2024-04-24T13:38:44.349" v="6608" actId="1076"/>
          <ac:spMkLst>
            <pc:docMk/>
            <pc:sldMk cId="2842519049" sldId="14737"/>
            <ac:spMk id="27" creationId="{7DC75EE6-6BA3-1CB7-D081-486743366F38}"/>
          </ac:spMkLst>
        </pc:spChg>
        <pc:spChg chg="add mod">
          <ac:chgData name="Xiaobo Ye" userId="493a5970-8bd1-4a66-a97f-0c62b2032b3f" providerId="ADAL" clId="{53154574-5625-4252-BA5A-4AB94811E44B}" dt="2024-04-24T13:38:44.349" v="6608" actId="1076"/>
          <ac:spMkLst>
            <pc:docMk/>
            <pc:sldMk cId="2842519049" sldId="14737"/>
            <ac:spMk id="28" creationId="{030EC5F8-AA40-0116-D013-C925F7885914}"/>
          </ac:spMkLst>
        </pc:spChg>
        <pc:spChg chg="add mod ord">
          <ac:chgData name="Xiaobo Ye" userId="493a5970-8bd1-4a66-a97f-0c62b2032b3f" providerId="ADAL" clId="{53154574-5625-4252-BA5A-4AB94811E44B}" dt="2024-04-24T13:38:44.349" v="6608" actId="1076"/>
          <ac:spMkLst>
            <pc:docMk/>
            <pc:sldMk cId="2842519049" sldId="14737"/>
            <ac:spMk id="29" creationId="{C2798681-6A60-F4C3-413D-2E936E7CC40A}"/>
          </ac:spMkLst>
        </pc:spChg>
        <pc:spChg chg="add mod">
          <ac:chgData name="Xiaobo Ye" userId="493a5970-8bd1-4a66-a97f-0c62b2032b3f" providerId="ADAL" clId="{53154574-5625-4252-BA5A-4AB94811E44B}" dt="2024-04-24T13:38:44.349" v="6608" actId="1076"/>
          <ac:spMkLst>
            <pc:docMk/>
            <pc:sldMk cId="2842519049" sldId="14737"/>
            <ac:spMk id="30" creationId="{BCF16790-7ABC-914A-0B18-2D6C51CAA7E7}"/>
          </ac:spMkLst>
        </pc:spChg>
        <pc:spChg chg="add mod">
          <ac:chgData name="Xiaobo Ye" userId="493a5970-8bd1-4a66-a97f-0c62b2032b3f" providerId="ADAL" clId="{53154574-5625-4252-BA5A-4AB94811E44B}" dt="2024-04-24T13:38:44.349" v="6608" actId="1076"/>
          <ac:spMkLst>
            <pc:docMk/>
            <pc:sldMk cId="2842519049" sldId="14737"/>
            <ac:spMk id="31" creationId="{46458070-EB89-89C7-1F2A-48D55DC3743B}"/>
          </ac:spMkLst>
        </pc:spChg>
        <pc:spChg chg="add del mod">
          <ac:chgData name="Xiaobo Ye" userId="493a5970-8bd1-4a66-a97f-0c62b2032b3f" providerId="ADAL" clId="{53154574-5625-4252-BA5A-4AB94811E44B}" dt="2024-04-24T13:28:30.793" v="6386" actId="478"/>
          <ac:spMkLst>
            <pc:docMk/>
            <pc:sldMk cId="2842519049" sldId="14737"/>
            <ac:spMk id="32" creationId="{82275D00-A6BA-506B-0DCD-85C5D4DDF412}"/>
          </ac:spMkLst>
        </pc:spChg>
        <pc:spChg chg="add del mod">
          <ac:chgData name="Xiaobo Ye" userId="493a5970-8bd1-4a66-a97f-0c62b2032b3f" providerId="ADAL" clId="{53154574-5625-4252-BA5A-4AB94811E44B}" dt="2024-04-24T13:28:29.218" v="6385" actId="478"/>
          <ac:spMkLst>
            <pc:docMk/>
            <pc:sldMk cId="2842519049" sldId="14737"/>
            <ac:spMk id="33" creationId="{6880A6A8-A0AB-8E70-F6D0-AE51036B3E80}"/>
          </ac:spMkLst>
        </pc:spChg>
        <pc:spChg chg="add mod">
          <ac:chgData name="Xiaobo Ye" userId="493a5970-8bd1-4a66-a97f-0c62b2032b3f" providerId="ADAL" clId="{53154574-5625-4252-BA5A-4AB94811E44B}" dt="2024-04-24T13:38:44.349" v="6608" actId="1076"/>
          <ac:spMkLst>
            <pc:docMk/>
            <pc:sldMk cId="2842519049" sldId="14737"/>
            <ac:spMk id="34" creationId="{ACEB99DF-F58F-EA8C-7BA5-101E06ADBAF2}"/>
          </ac:spMkLst>
        </pc:spChg>
        <pc:spChg chg="add mod">
          <ac:chgData name="Xiaobo Ye" userId="493a5970-8bd1-4a66-a97f-0c62b2032b3f" providerId="ADAL" clId="{53154574-5625-4252-BA5A-4AB94811E44B}" dt="2024-04-24T13:38:44.349" v="6608" actId="1076"/>
          <ac:spMkLst>
            <pc:docMk/>
            <pc:sldMk cId="2842519049" sldId="14737"/>
            <ac:spMk id="35" creationId="{D6F7F85F-1D2E-0295-D68C-B16B3929BB23}"/>
          </ac:spMkLst>
        </pc:spChg>
        <pc:spChg chg="add mod">
          <ac:chgData name="Xiaobo Ye" userId="493a5970-8bd1-4a66-a97f-0c62b2032b3f" providerId="ADAL" clId="{53154574-5625-4252-BA5A-4AB94811E44B}" dt="2024-04-24T13:38:44.349" v="6608" actId="1076"/>
          <ac:spMkLst>
            <pc:docMk/>
            <pc:sldMk cId="2842519049" sldId="14737"/>
            <ac:spMk id="36" creationId="{3BE15F0E-2CFA-B854-3E2C-C720E150465A}"/>
          </ac:spMkLst>
        </pc:spChg>
        <pc:spChg chg="add mod">
          <ac:chgData name="Xiaobo Ye" userId="493a5970-8bd1-4a66-a97f-0c62b2032b3f" providerId="ADAL" clId="{53154574-5625-4252-BA5A-4AB94811E44B}" dt="2024-04-24T13:38:44.349" v="6608" actId="1076"/>
          <ac:spMkLst>
            <pc:docMk/>
            <pc:sldMk cId="2842519049" sldId="14737"/>
            <ac:spMk id="37" creationId="{F4CF4979-F344-2736-9526-CE61E5CBBF55}"/>
          </ac:spMkLst>
        </pc:spChg>
        <pc:spChg chg="add mod">
          <ac:chgData name="Xiaobo Ye" userId="493a5970-8bd1-4a66-a97f-0c62b2032b3f" providerId="ADAL" clId="{53154574-5625-4252-BA5A-4AB94811E44B}" dt="2024-04-24T13:38:44.349" v="6608" actId="1076"/>
          <ac:spMkLst>
            <pc:docMk/>
            <pc:sldMk cId="2842519049" sldId="14737"/>
            <ac:spMk id="38" creationId="{B79CC65D-0BEB-2425-2DD4-E3B9E9B3E785}"/>
          </ac:spMkLst>
        </pc:spChg>
        <pc:spChg chg="add mod ord">
          <ac:chgData name="Xiaobo Ye" userId="493a5970-8bd1-4a66-a97f-0c62b2032b3f" providerId="ADAL" clId="{53154574-5625-4252-BA5A-4AB94811E44B}" dt="2024-04-24T13:38:44.349" v="6608" actId="1076"/>
          <ac:spMkLst>
            <pc:docMk/>
            <pc:sldMk cId="2842519049" sldId="14737"/>
            <ac:spMk id="39" creationId="{9108EAB5-AD07-FA40-6F05-F568726565FD}"/>
          </ac:spMkLst>
        </pc:spChg>
        <pc:spChg chg="add mod">
          <ac:chgData name="Xiaobo Ye" userId="493a5970-8bd1-4a66-a97f-0c62b2032b3f" providerId="ADAL" clId="{53154574-5625-4252-BA5A-4AB94811E44B}" dt="2024-04-24T13:28:38.161" v="6389" actId="571"/>
          <ac:spMkLst>
            <pc:docMk/>
            <pc:sldMk cId="2842519049" sldId="14737"/>
            <ac:spMk id="40" creationId="{196C2342-02C5-D914-FB2A-C5177311AAF7}"/>
          </ac:spMkLst>
        </pc:spChg>
        <pc:spChg chg="add mod">
          <ac:chgData name="Xiaobo Ye" userId="493a5970-8bd1-4a66-a97f-0c62b2032b3f" providerId="ADAL" clId="{53154574-5625-4252-BA5A-4AB94811E44B}" dt="2024-04-24T13:28:38.161" v="6389" actId="571"/>
          <ac:spMkLst>
            <pc:docMk/>
            <pc:sldMk cId="2842519049" sldId="14737"/>
            <ac:spMk id="41" creationId="{5663DFAF-FBBB-D364-BAA1-595E6D4383F5}"/>
          </ac:spMkLst>
        </pc:spChg>
        <pc:spChg chg="add mod">
          <ac:chgData name="Xiaobo Ye" userId="493a5970-8bd1-4a66-a97f-0c62b2032b3f" providerId="ADAL" clId="{53154574-5625-4252-BA5A-4AB94811E44B}" dt="2024-04-24T13:38:44.349" v="6608" actId="1076"/>
          <ac:spMkLst>
            <pc:docMk/>
            <pc:sldMk cId="2842519049" sldId="14737"/>
            <ac:spMk id="42" creationId="{F5FADE08-C784-F80C-E02B-34004DE3FFD2}"/>
          </ac:spMkLst>
        </pc:spChg>
        <pc:spChg chg="add mod">
          <ac:chgData name="Xiaobo Ye" userId="493a5970-8bd1-4a66-a97f-0c62b2032b3f" providerId="ADAL" clId="{53154574-5625-4252-BA5A-4AB94811E44B}" dt="2024-04-24T13:28:57.781" v="6394" actId="571"/>
          <ac:spMkLst>
            <pc:docMk/>
            <pc:sldMk cId="2842519049" sldId="14737"/>
            <ac:spMk id="43" creationId="{7BCE8AB0-2CAA-4637-0215-83E92D232E93}"/>
          </ac:spMkLst>
        </pc:spChg>
        <pc:spChg chg="add mod">
          <ac:chgData name="Xiaobo Ye" userId="493a5970-8bd1-4a66-a97f-0c62b2032b3f" providerId="ADAL" clId="{53154574-5625-4252-BA5A-4AB94811E44B}" dt="2024-04-24T13:28:57.781" v="6394" actId="571"/>
          <ac:spMkLst>
            <pc:docMk/>
            <pc:sldMk cId="2842519049" sldId="14737"/>
            <ac:spMk id="44" creationId="{32F1D0D0-926B-51EB-A1F3-76C07530811C}"/>
          </ac:spMkLst>
        </pc:spChg>
        <pc:spChg chg="add mod">
          <ac:chgData name="Xiaobo Ye" userId="493a5970-8bd1-4a66-a97f-0c62b2032b3f" providerId="ADAL" clId="{53154574-5625-4252-BA5A-4AB94811E44B}" dt="2024-04-24T13:38:44.349" v="6608" actId="1076"/>
          <ac:spMkLst>
            <pc:docMk/>
            <pc:sldMk cId="2842519049" sldId="14737"/>
            <ac:spMk id="45" creationId="{73A5E895-8CB8-72B2-AF04-EDAF50B36D11}"/>
          </ac:spMkLst>
        </pc:spChg>
        <pc:spChg chg="add mod">
          <ac:chgData name="Xiaobo Ye" userId="493a5970-8bd1-4a66-a97f-0c62b2032b3f" providerId="ADAL" clId="{53154574-5625-4252-BA5A-4AB94811E44B}" dt="2024-04-24T13:46:02.523" v="6835" actId="14100"/>
          <ac:spMkLst>
            <pc:docMk/>
            <pc:sldMk cId="2842519049" sldId="14737"/>
            <ac:spMk id="46" creationId="{E23289A7-70D8-C439-C09B-DE3AE414EE32}"/>
          </ac:spMkLst>
        </pc:spChg>
        <pc:spChg chg="add mod">
          <ac:chgData name="Xiaobo Ye" userId="493a5970-8bd1-4a66-a97f-0c62b2032b3f" providerId="ADAL" clId="{53154574-5625-4252-BA5A-4AB94811E44B}" dt="2024-04-24T13:38:44.349" v="6608" actId="1076"/>
          <ac:spMkLst>
            <pc:docMk/>
            <pc:sldMk cId="2842519049" sldId="14737"/>
            <ac:spMk id="47" creationId="{14482EA0-6CFF-70DA-4A86-01D39821E74F}"/>
          </ac:spMkLst>
        </pc:spChg>
        <pc:spChg chg="add mod">
          <ac:chgData name="Xiaobo Ye" userId="493a5970-8bd1-4a66-a97f-0c62b2032b3f" providerId="ADAL" clId="{53154574-5625-4252-BA5A-4AB94811E44B}" dt="2024-04-24T13:45:52.644" v="6833" actId="1076"/>
          <ac:spMkLst>
            <pc:docMk/>
            <pc:sldMk cId="2842519049" sldId="14737"/>
            <ac:spMk id="48" creationId="{6285E209-4C8C-A9DF-4A2B-859C12B8801C}"/>
          </ac:spMkLst>
        </pc:spChg>
        <pc:spChg chg="add mod">
          <ac:chgData name="Xiaobo Ye" userId="493a5970-8bd1-4a66-a97f-0c62b2032b3f" providerId="ADAL" clId="{53154574-5625-4252-BA5A-4AB94811E44B}" dt="2024-04-24T14:02:02.139" v="9491" actId="1076"/>
          <ac:spMkLst>
            <pc:docMk/>
            <pc:sldMk cId="2842519049" sldId="14737"/>
            <ac:spMk id="49" creationId="{17082531-2C07-299C-BA06-BE797163DCBE}"/>
          </ac:spMkLst>
        </pc:spChg>
        <pc:grpChg chg="del mod">
          <ac:chgData name="Xiaobo Ye" userId="493a5970-8bd1-4a66-a97f-0c62b2032b3f" providerId="ADAL" clId="{53154574-5625-4252-BA5A-4AB94811E44B}" dt="2024-04-24T13:07:28.475" v="5924"/>
          <ac:grpSpMkLst>
            <pc:docMk/>
            <pc:sldMk cId="2842519049" sldId="14737"/>
            <ac:grpSpMk id="15" creationId="{F7B7C9F0-34D2-B3E0-133F-FB5E61E6F9A8}"/>
          </ac:grpSpMkLst>
        </pc:grpChg>
        <pc:grpChg chg="del mod">
          <ac:chgData name="Xiaobo Ye" userId="493a5970-8bd1-4a66-a97f-0c62b2032b3f" providerId="ADAL" clId="{53154574-5625-4252-BA5A-4AB94811E44B}" dt="2024-04-24T13:07:47.333" v="5925" actId="478"/>
          <ac:grpSpMkLst>
            <pc:docMk/>
            <pc:sldMk cId="2842519049" sldId="14737"/>
            <ac:grpSpMk id="17" creationId="{0EC4C968-F3DA-1AFF-2BA0-7E77D4937924}"/>
          </ac:grpSpMkLst>
        </pc:grpChg>
        <pc:inkChg chg="add del">
          <ac:chgData name="Xiaobo Ye" userId="493a5970-8bd1-4a66-a97f-0c62b2032b3f" providerId="ADAL" clId="{53154574-5625-4252-BA5A-4AB94811E44B}" dt="2024-04-24T13:07:47.333" v="5925" actId="478"/>
          <ac:inkMkLst>
            <pc:docMk/>
            <pc:sldMk cId="2842519049" sldId="14737"/>
            <ac:inkMk id="12" creationId="{2DCDCC93-947B-2897-8F94-E7430F872B1E}"/>
          </ac:inkMkLst>
        </pc:inkChg>
        <pc:inkChg chg="add del mod">
          <ac:chgData name="Xiaobo Ye" userId="493a5970-8bd1-4a66-a97f-0c62b2032b3f" providerId="ADAL" clId="{53154574-5625-4252-BA5A-4AB94811E44B}" dt="2024-04-24T13:07:47.333" v="5925" actId="478"/>
          <ac:inkMkLst>
            <pc:docMk/>
            <pc:sldMk cId="2842519049" sldId="14737"/>
            <ac:inkMk id="13" creationId="{B3F75C66-5A98-38C9-E2CC-0BF788478CB3}"/>
          </ac:inkMkLst>
        </pc:inkChg>
        <pc:inkChg chg="add del mod topLvl">
          <ac:chgData name="Xiaobo Ye" userId="493a5970-8bd1-4a66-a97f-0c62b2032b3f" providerId="ADAL" clId="{53154574-5625-4252-BA5A-4AB94811E44B}" dt="2024-04-24T13:07:47.333" v="5925" actId="478"/>
          <ac:inkMkLst>
            <pc:docMk/>
            <pc:sldMk cId="2842519049" sldId="14737"/>
            <ac:inkMk id="14" creationId="{570D6629-482F-6A3D-F4BB-DB905508E3C5}"/>
          </ac:inkMkLst>
        </pc:inkChg>
        <pc:inkChg chg="add del mod topLvl">
          <ac:chgData name="Xiaobo Ye" userId="493a5970-8bd1-4a66-a97f-0c62b2032b3f" providerId="ADAL" clId="{53154574-5625-4252-BA5A-4AB94811E44B}" dt="2024-04-24T13:07:47.333" v="5925" actId="478"/>
          <ac:inkMkLst>
            <pc:docMk/>
            <pc:sldMk cId="2842519049" sldId="14737"/>
            <ac:inkMk id="16" creationId="{87092DC0-5D67-150B-0BA2-17222A1D8907}"/>
          </ac:inkMkLst>
        </pc:inkChg>
        <pc:cxnChg chg="add mod">
          <ac:chgData name="Xiaobo Ye" userId="493a5970-8bd1-4a66-a97f-0c62b2032b3f" providerId="ADAL" clId="{53154574-5625-4252-BA5A-4AB94811E44B}" dt="2024-04-24T13:38:44.349" v="6608" actId="1076"/>
          <ac:cxnSpMkLst>
            <pc:docMk/>
            <pc:sldMk cId="2842519049" sldId="14737"/>
            <ac:cxnSpMk id="4" creationId="{BFBFAF90-DF9E-F6BB-2484-8FBF4D75B6DD}"/>
          </ac:cxnSpMkLst>
        </pc:cxnChg>
        <pc:cxnChg chg="add mod">
          <ac:chgData name="Xiaobo Ye" userId="493a5970-8bd1-4a66-a97f-0c62b2032b3f" providerId="ADAL" clId="{53154574-5625-4252-BA5A-4AB94811E44B}" dt="2024-04-24T13:38:44.349" v="6608" actId="1076"/>
          <ac:cxnSpMkLst>
            <pc:docMk/>
            <pc:sldMk cId="2842519049" sldId="14737"/>
            <ac:cxnSpMk id="5" creationId="{A42F0059-C857-7C0A-1464-269CF63FB044}"/>
          </ac:cxnSpMkLst>
        </pc:cxnChg>
        <pc:cxnChg chg="add del mod">
          <ac:chgData name="Xiaobo Ye" userId="493a5970-8bd1-4a66-a97f-0c62b2032b3f" providerId="ADAL" clId="{53154574-5625-4252-BA5A-4AB94811E44B}" dt="2024-04-24T13:05:49.196" v="5917" actId="478"/>
          <ac:cxnSpMkLst>
            <pc:docMk/>
            <pc:sldMk cId="2842519049" sldId="14737"/>
            <ac:cxnSpMk id="8" creationId="{2AF18E87-DFE5-CACF-E1AB-E68A126BCB9C}"/>
          </ac:cxnSpMkLst>
        </pc:cxnChg>
        <pc:cxnChg chg="add del mod">
          <ac:chgData name="Xiaobo Ye" userId="493a5970-8bd1-4a66-a97f-0c62b2032b3f" providerId="ADAL" clId="{53154574-5625-4252-BA5A-4AB94811E44B}" dt="2024-04-24T13:17:03.556" v="5937" actId="478"/>
          <ac:cxnSpMkLst>
            <pc:docMk/>
            <pc:sldMk cId="2842519049" sldId="14737"/>
            <ac:cxnSpMk id="19" creationId="{5232CEF7-425F-B679-8D41-5D1A43A969F8}"/>
          </ac:cxnSpMkLst>
        </pc:cxnChg>
      </pc:sldChg>
      <pc:sldChg chg="add mod modShow">
        <pc:chgData name="Xiaobo Ye" userId="493a5970-8bd1-4a66-a97f-0c62b2032b3f" providerId="ADAL" clId="{53154574-5625-4252-BA5A-4AB94811E44B}" dt="2024-05-06T03:56:42.743" v="13331" actId="729"/>
        <pc:sldMkLst>
          <pc:docMk/>
          <pc:sldMk cId="2703737255" sldId="1473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39428C-4A8C-9440-A33E-651840589A9E}" type="datetimeFigureOut">
              <a:rPr kumimoji="1" lang="zh-CN" altLang="en-US" smtClean="0"/>
              <a:t>2024/5/14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16864-60FE-814A-AFCF-F4FF35BCF4C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1200" dirty="0">
                <a:effectLst/>
                <a:latin typeface="微软雅黑" panose="020B0503020204020204" pitchFamily="34" charset="-122"/>
                <a:ea typeface="Calibri" panose="020F0502020204030204" pitchFamily="34" charset="0"/>
              </a:rPr>
              <a:t>R&amp;D</a:t>
            </a:r>
            <a:endParaRPr lang="en-US" altLang="zh-CN" sz="1200" dirty="0">
              <a:effectLst/>
              <a:latin typeface="+mn-lt"/>
              <a:ea typeface="Calibri" panose="020F0502020204030204" pitchFamily="34" charset="0"/>
            </a:endParaRPr>
          </a:p>
          <a:p>
            <a:pPr marL="628650" lvl="1" indent="-17145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1200" kern="1200" dirty="0">
                <a:solidFill>
                  <a:schemeClr val="tx1"/>
                </a:solidFill>
                <a:effectLst/>
                <a:latin typeface="Microsoft YaHei" panose="020B0503020204020204" pitchFamily="34" charset="-122"/>
                <a:ea typeface="Calibri" panose="020F0502020204030204" pitchFamily="34" charset="0"/>
                <a:cs typeface="+mn-cs"/>
              </a:rPr>
              <a:t>Chip</a:t>
            </a:r>
          </a:p>
          <a:p>
            <a:pPr marL="1143000" lvl="2" indent="-22860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1200" dirty="0">
                <a:effectLst/>
                <a:latin typeface="微软雅黑" panose="020B0503020204020204" pitchFamily="34" charset="-122"/>
                <a:ea typeface="Calibri" panose="020F0502020204030204" pitchFamily="34" charset="0"/>
              </a:rPr>
              <a:t>24/7/31, </a:t>
            </a:r>
            <a:r>
              <a:rPr lang="en-US" altLang="zh-CN" sz="1200" dirty="0" err="1">
                <a:effectLst/>
                <a:latin typeface="微软雅黑" panose="020B0503020204020204" pitchFamily="34" charset="-122"/>
                <a:ea typeface="Calibri" panose="020F0502020204030204" pitchFamily="34" charset="0"/>
              </a:rPr>
              <a:t>Tapeout</a:t>
            </a:r>
            <a:r>
              <a:rPr lang="en-US" altLang="zh-CN" sz="1200" dirty="0">
                <a:effectLst/>
                <a:latin typeface="微软雅黑" panose="020B0503020204020204" pitchFamily="34" charset="-122"/>
                <a:ea typeface="Calibri" panose="020F0502020204030204" pitchFamily="34" charset="0"/>
              </a:rPr>
              <a:t> </a:t>
            </a:r>
            <a:r>
              <a:rPr lang="zh-CN" altLang="en-US" sz="1200" dirty="0">
                <a:effectLst/>
                <a:latin typeface="微软雅黑" panose="020B0503020204020204" pitchFamily="34" charset="-122"/>
                <a:ea typeface="Calibri" panose="020F0502020204030204" pitchFamily="34" charset="0"/>
              </a:rPr>
              <a:t>和初始版本的文档资料，主要是让 </a:t>
            </a:r>
            <a:r>
              <a:rPr lang="en-US" altLang="zh-CN" sz="1200" dirty="0">
                <a:effectLst/>
                <a:latin typeface="微软雅黑" panose="020B0503020204020204" pitchFamily="34" charset="-122"/>
                <a:ea typeface="Calibri" panose="020F0502020204030204" pitchFamily="34" charset="0"/>
              </a:rPr>
              <a:t>Alpha </a:t>
            </a:r>
            <a:r>
              <a:rPr lang="zh-CN" altLang="en-US" sz="1200" dirty="0">
                <a:effectLst/>
                <a:latin typeface="微软雅黑" panose="020B0503020204020204" pitchFamily="34" charset="-122"/>
                <a:ea typeface="Calibri" panose="020F0502020204030204" pitchFamily="34" charset="0"/>
              </a:rPr>
              <a:t>客户能开始把硬件设计起来：</a:t>
            </a:r>
            <a:r>
              <a:rPr lang="en-US" altLang="zh-CN" sz="1200" dirty="0">
                <a:effectLst/>
                <a:highlight>
                  <a:srgbClr val="FFFF00"/>
                </a:highlight>
                <a:latin typeface="微软雅黑" panose="020B0503020204020204" pitchFamily="34" charset="-122"/>
                <a:ea typeface="Calibri" panose="020F0502020204030204" pitchFamily="34" charset="0"/>
              </a:rPr>
              <a:t>Datasheet v0.5, TRM v0.5, HDK v0.5</a:t>
            </a:r>
            <a:endParaRPr lang="en-US" altLang="zh-CN" sz="1200" dirty="0">
              <a:effectLst/>
              <a:ea typeface="Calibri" panose="020F0502020204030204" pitchFamily="34" charset="0"/>
            </a:endParaRPr>
          </a:p>
          <a:p>
            <a:pPr marL="1143000" lvl="2" indent="-22860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1200" dirty="0">
                <a:effectLst/>
                <a:latin typeface="微软雅黑" panose="020B0503020204020204" pitchFamily="34" charset="-122"/>
                <a:ea typeface="Calibri" panose="020F0502020204030204" pitchFamily="34" charset="0"/>
              </a:rPr>
              <a:t>24/9/30, Chip back or FSR(First Silicon Return)</a:t>
            </a:r>
            <a:endParaRPr lang="en-US" altLang="zh-CN" sz="1200" dirty="0">
              <a:effectLst/>
              <a:ea typeface="Calibri" panose="020F0502020204030204" pitchFamily="34" charset="0"/>
            </a:endParaRPr>
          </a:p>
          <a:p>
            <a:pPr marL="1143000" lvl="2" indent="-22860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1200" dirty="0">
                <a:effectLst/>
                <a:latin typeface="微软雅黑" panose="020B0503020204020204" pitchFamily="34" charset="-122"/>
                <a:ea typeface="Calibri" panose="020F0502020204030204" pitchFamily="34" charset="0"/>
              </a:rPr>
              <a:t>24/10/31, BRD(Bring Up Done), </a:t>
            </a:r>
            <a:r>
              <a:rPr lang="zh-CN" altLang="en-US" sz="1200" dirty="0">
                <a:effectLst/>
                <a:latin typeface="微软雅黑" panose="020B0503020204020204" pitchFamily="34" charset="-122"/>
                <a:ea typeface="Calibri" panose="020F0502020204030204" pitchFamily="34" charset="0"/>
              </a:rPr>
              <a:t>包括开放给 </a:t>
            </a:r>
            <a:r>
              <a:rPr lang="en-US" altLang="zh-CN" sz="1200" dirty="0">
                <a:effectLst/>
                <a:latin typeface="微软雅黑" panose="020B0503020204020204" pitchFamily="34" charset="-122"/>
                <a:ea typeface="Calibri" panose="020F0502020204030204" pitchFamily="34" charset="0"/>
              </a:rPr>
              <a:t>partner </a:t>
            </a:r>
            <a:r>
              <a:rPr lang="zh-CN" altLang="en-US" sz="1200" dirty="0">
                <a:effectLst/>
                <a:latin typeface="微软雅黑" panose="020B0503020204020204" pitchFamily="34" charset="-122"/>
                <a:ea typeface="Calibri" panose="020F0502020204030204" pitchFamily="34" charset="0"/>
              </a:rPr>
              <a:t>的：</a:t>
            </a:r>
            <a:r>
              <a:rPr lang="en-US" altLang="zh-CN" sz="1200" dirty="0">
                <a:effectLst/>
                <a:highlight>
                  <a:srgbClr val="FFFF00"/>
                </a:highlight>
                <a:latin typeface="微软雅黑" panose="020B0503020204020204" pitchFamily="34" charset="-122"/>
                <a:ea typeface="Calibri" panose="020F0502020204030204" pitchFamily="34" charset="0"/>
              </a:rPr>
              <a:t>BSP v1.0, Datasheet v1.0, TRM v1.0, HDK v1.0, SDK v1.0</a:t>
            </a:r>
            <a:endParaRPr lang="en-US" altLang="zh-CN" sz="1200" dirty="0">
              <a:effectLst/>
              <a:ea typeface="Calibri" panose="020F0502020204030204" pitchFamily="34" charset="0"/>
            </a:endParaRPr>
          </a:p>
          <a:p>
            <a:pPr marL="1028700" marR="0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>
                <a:effectLst/>
                <a:ea typeface="Microsoft YaHei" panose="020B0503020204020204" pitchFamily="34" charset="-122"/>
              </a:rPr>
              <a:t> </a:t>
            </a:r>
          </a:p>
          <a:p>
            <a:pPr marL="1028700" marR="0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>
                <a:effectLst/>
                <a:ea typeface="Microsoft YaHei" panose="020B0503020204020204" pitchFamily="34" charset="-122"/>
              </a:rPr>
              <a:t>*HDK </a:t>
            </a:r>
            <a:r>
              <a:rPr lang="zh-CN" altLang="en-US" sz="1200" dirty="0">
                <a:effectLst/>
                <a:ea typeface="Microsoft YaHei" panose="020B0503020204020204" pitchFamily="34" charset="-122"/>
              </a:rPr>
              <a:t>包括以下内容</a:t>
            </a:r>
            <a:r>
              <a:rPr lang="en-US" altLang="zh-CN" sz="1200" dirty="0">
                <a:effectLst/>
                <a:ea typeface="Microsoft YaHei" panose="020B0503020204020204" pitchFamily="34" charset="-122"/>
              </a:rPr>
              <a:t>: </a:t>
            </a:r>
          </a:p>
          <a:p>
            <a:pPr marL="1028700" marR="0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>
                <a:effectLst/>
                <a:ea typeface="Microsoft YaHei" panose="020B0503020204020204" pitchFamily="34" charset="-122"/>
              </a:rPr>
              <a:t>1) Hardware Design Guide</a:t>
            </a:r>
            <a:r>
              <a:rPr lang="zh-CN" altLang="en-US" sz="1200" dirty="0">
                <a:effectLst/>
                <a:ea typeface="Microsoft YaHei" panose="020B0503020204020204" pitchFamily="34" charset="-122"/>
              </a:rPr>
              <a:t>，即是 </a:t>
            </a:r>
            <a:r>
              <a:rPr lang="en-US" altLang="zh-CN" sz="1200" dirty="0">
                <a:effectLst/>
                <a:ea typeface="Microsoft YaHei" panose="020B0503020204020204" pitchFamily="34" charset="-122"/>
              </a:rPr>
              <a:t>SoC </a:t>
            </a:r>
            <a:r>
              <a:rPr lang="zh-CN" altLang="en-US" sz="1200" dirty="0">
                <a:effectLst/>
                <a:ea typeface="Microsoft YaHei" panose="020B0503020204020204" pitchFamily="34" charset="-122"/>
              </a:rPr>
              <a:t>的硬件设计指南</a:t>
            </a:r>
            <a:r>
              <a:rPr lang="en-US" altLang="zh-CN" sz="1200" dirty="0">
                <a:effectLst/>
                <a:ea typeface="Microsoft YaHei" panose="020B0503020204020204" pitchFamily="34" charset="-122"/>
              </a:rPr>
              <a:t>; </a:t>
            </a:r>
          </a:p>
          <a:p>
            <a:pPr marL="1028700" marR="0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>
                <a:effectLst/>
                <a:ea typeface="Microsoft YaHei" panose="020B0503020204020204" pitchFamily="34" charset="-122"/>
              </a:rPr>
              <a:t>2) </a:t>
            </a:r>
            <a:r>
              <a:rPr lang="zh-CN" altLang="en-US" sz="1200" dirty="0">
                <a:effectLst/>
                <a:ea typeface="Microsoft YaHei" panose="020B0503020204020204" pitchFamily="34" charset="-122"/>
              </a:rPr>
              <a:t>参考设计</a:t>
            </a:r>
            <a:r>
              <a:rPr lang="en-US" altLang="zh-CN" sz="1200" dirty="0">
                <a:effectLst/>
                <a:ea typeface="Microsoft YaHei" panose="020B0503020204020204" pitchFamily="34" charset="-122"/>
              </a:rPr>
              <a:t>, aka EVB schematic &amp; layout; </a:t>
            </a:r>
          </a:p>
          <a:p>
            <a:pPr marL="1028700" marR="0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>
                <a:effectLst/>
                <a:ea typeface="Microsoft YaHei" panose="020B0503020204020204" pitchFamily="34" charset="-122"/>
              </a:rPr>
              <a:t>3) SoC </a:t>
            </a:r>
            <a:r>
              <a:rPr lang="zh-CN" altLang="en-US" sz="1200" dirty="0">
                <a:effectLst/>
                <a:ea typeface="Microsoft YaHei" panose="020B0503020204020204" pitchFamily="34" charset="-122"/>
              </a:rPr>
              <a:t>封装文件</a:t>
            </a:r>
            <a:r>
              <a:rPr lang="en-US" altLang="zh-CN" sz="1200" dirty="0">
                <a:effectLst/>
                <a:ea typeface="Microsoft YaHei" panose="020B0503020204020204" pitchFamily="34" charset="-122"/>
              </a:rPr>
              <a:t>; </a:t>
            </a:r>
          </a:p>
          <a:p>
            <a:pPr marL="1028700" marR="0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>
                <a:effectLst/>
                <a:ea typeface="Microsoft YaHei" panose="020B0503020204020204" pitchFamily="34" charset="-122"/>
              </a:rPr>
              <a:t>4) AVL (Approved Vendor List), </a:t>
            </a:r>
            <a:r>
              <a:rPr lang="zh-CN" altLang="en-US" sz="1200" dirty="0">
                <a:effectLst/>
                <a:ea typeface="Microsoft YaHei" panose="020B0503020204020204" pitchFamily="34" charset="-122"/>
              </a:rPr>
              <a:t>特别是 </a:t>
            </a:r>
            <a:r>
              <a:rPr lang="en-US" altLang="zh-CN" sz="1200" dirty="0">
                <a:effectLst/>
                <a:highlight>
                  <a:srgbClr val="FFFF00"/>
                </a:highlight>
                <a:ea typeface="Microsoft YaHei" panose="020B0503020204020204" pitchFamily="34" charset="-122"/>
              </a:rPr>
              <a:t>PMIC, DDR/LPDDR </a:t>
            </a:r>
            <a:r>
              <a:rPr lang="zh-CN" altLang="en-US" sz="1200" dirty="0">
                <a:effectLst/>
                <a:highlight>
                  <a:srgbClr val="FFFF00"/>
                </a:highlight>
                <a:ea typeface="Microsoft YaHei" panose="020B0503020204020204" pitchFamily="34" charset="-122"/>
              </a:rPr>
              <a:t>和</a:t>
            </a:r>
            <a:r>
              <a:rPr lang="en-US" altLang="zh-CN" sz="1200" dirty="0">
                <a:effectLst/>
                <a:highlight>
                  <a:srgbClr val="FFFF00"/>
                </a:highlight>
                <a:ea typeface="Microsoft YaHei" panose="020B0503020204020204" pitchFamily="34" charset="-122"/>
              </a:rPr>
              <a:t> NOR/NAND Flash</a:t>
            </a:r>
            <a:r>
              <a:rPr lang="en-US" altLang="zh-CN" sz="1200" dirty="0">
                <a:effectLst/>
                <a:ea typeface="Microsoft YaHei" panose="020B0503020204020204" pitchFamily="34" charset="-122"/>
              </a:rPr>
              <a:t> </a:t>
            </a:r>
            <a:r>
              <a:rPr lang="zh-CN" altLang="en-US" sz="1200" dirty="0">
                <a:effectLst/>
                <a:ea typeface="Microsoft YaHei" panose="020B0503020204020204" pitchFamily="34" charset="-122"/>
              </a:rPr>
              <a:t>器件</a:t>
            </a:r>
            <a:r>
              <a:rPr lang="en-US" altLang="zh-CN" sz="1200" dirty="0">
                <a:effectLst/>
                <a:ea typeface="Microsoft YaHei" panose="020B0503020204020204" pitchFamily="34" charset="-122"/>
              </a:rPr>
              <a:t> </a:t>
            </a:r>
          </a:p>
          <a:p>
            <a:pPr marL="628650" lvl="1" indent="-17145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1200" kern="1200" dirty="0">
                <a:solidFill>
                  <a:schemeClr val="tx1"/>
                </a:solidFill>
                <a:effectLst/>
                <a:latin typeface="Microsoft YaHei" panose="020B0503020204020204" pitchFamily="34" charset="-122"/>
                <a:ea typeface="Calibri" panose="020F0502020204030204" pitchFamily="34" charset="0"/>
                <a:cs typeface="+mn-cs"/>
              </a:rPr>
              <a:t>SDK</a:t>
            </a:r>
          </a:p>
          <a:p>
            <a:pPr marL="1200150" lvl="2" indent="-28575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altLang="zh-CN" sz="1800" dirty="0">
                <a:effectLst/>
                <a:highlight>
                  <a:srgbClr val="FF0000"/>
                </a:highlight>
                <a:ea typeface="Microsoft YaHei" panose="020B0503020204020204" pitchFamily="34" charset="-122"/>
              </a:rPr>
              <a:t>需要和</a:t>
            </a:r>
            <a:r>
              <a:rPr lang="zh-CN" altLang="en-US" sz="1800" dirty="0">
                <a:effectLst/>
                <a:highlight>
                  <a:srgbClr val="FF0000"/>
                </a:highlight>
                <a:ea typeface="Microsoft YaHei" panose="020B0503020204020204" pitchFamily="34" charset="-122"/>
              </a:rPr>
              <a:t>软件团队</a:t>
            </a:r>
            <a:r>
              <a:rPr lang="zh-CN" altLang="zh-CN" sz="1800" dirty="0">
                <a:effectLst/>
                <a:highlight>
                  <a:srgbClr val="FF0000"/>
                </a:highlight>
                <a:ea typeface="Microsoft YaHei" panose="020B0503020204020204" pitchFamily="34" charset="-122"/>
              </a:rPr>
              <a:t>讨论，定下来</a:t>
            </a:r>
            <a:r>
              <a:rPr lang="zh-CN" altLang="en-US" sz="1800" dirty="0">
                <a:effectLst/>
                <a:highlight>
                  <a:srgbClr val="FF0000"/>
                </a:highlight>
                <a:ea typeface="Microsoft YaHei" panose="020B0503020204020204" pitchFamily="34" charset="-122"/>
              </a:rPr>
              <a:t> </a:t>
            </a:r>
            <a:r>
              <a:rPr lang="en-US" altLang="zh-CN" sz="1800" dirty="0">
                <a:effectLst/>
                <a:highlight>
                  <a:srgbClr val="FF0000"/>
                </a:highlight>
                <a:ea typeface="Microsoft YaHei" panose="020B0503020204020204" pitchFamily="34" charset="-122"/>
              </a:rPr>
              <a:t>milestone </a:t>
            </a:r>
            <a:r>
              <a:rPr lang="zh-CN" altLang="en-US" sz="1800" dirty="0">
                <a:effectLst/>
                <a:highlight>
                  <a:srgbClr val="FF0000"/>
                </a:highlight>
                <a:ea typeface="Microsoft YaHei" panose="020B0503020204020204" pitchFamily="34" charset="-122"/>
              </a:rPr>
              <a:t>了，但是 </a:t>
            </a:r>
            <a:r>
              <a:rPr lang="en-US" altLang="zh-CN" sz="1800" dirty="0">
                <a:effectLst/>
                <a:highlight>
                  <a:srgbClr val="FF0000"/>
                </a:highlight>
                <a:ea typeface="Microsoft YaHei" panose="020B0503020204020204" pitchFamily="34" charset="-122"/>
              </a:rPr>
              <a:t>v1.0 </a:t>
            </a:r>
            <a:r>
              <a:rPr lang="zh-CN" altLang="en-US" sz="1800" dirty="0">
                <a:effectLst/>
                <a:highlight>
                  <a:srgbClr val="FF0000"/>
                </a:highlight>
                <a:ea typeface="Microsoft YaHei" panose="020B0503020204020204" pitchFamily="34" charset="-122"/>
              </a:rPr>
              <a:t>版本需要在 </a:t>
            </a:r>
            <a:r>
              <a:rPr lang="en-US" altLang="zh-CN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24/10/31 </a:t>
            </a:r>
            <a:r>
              <a:rPr lang="zh-CN" altLang="en-US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发布，也就是 </a:t>
            </a:r>
            <a:r>
              <a:rPr lang="en-US" altLang="zh-CN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BRD </a:t>
            </a:r>
            <a:r>
              <a:rPr lang="zh-CN" altLang="en-US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后</a:t>
            </a:r>
            <a:endParaRPr lang="en-US" altLang="zh-CN" sz="1200" dirty="0">
              <a:effectLst/>
              <a:latin typeface="Microsoft YaHei" panose="020B0503020204020204" pitchFamily="34" charset="-122"/>
              <a:ea typeface="Calibri" panose="020F0502020204030204" pitchFamily="34" charset="0"/>
            </a:endParaRPr>
          </a:p>
          <a:p>
            <a:pPr marL="1200150" lvl="2" indent="-28575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altLang="en-US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根据之前整理的软件优先级，需要明确在什么时候可以支持什么的库和框架，然后还需要梳理一份 </a:t>
            </a:r>
            <a:r>
              <a:rPr lang="en-US" altLang="zh-CN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upstream </a:t>
            </a:r>
            <a:r>
              <a:rPr lang="zh-CN" altLang="en-US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的计划</a:t>
            </a:r>
            <a:endParaRPr lang="en-US" altLang="zh-CN" sz="1200" dirty="0">
              <a:effectLst/>
              <a:latin typeface="Microsoft YaHei" panose="020B0503020204020204" pitchFamily="34" charset="-122"/>
              <a:ea typeface="Calibri" panose="020F0502020204030204" pitchFamily="34" charset="0"/>
            </a:endParaRPr>
          </a:p>
          <a:p>
            <a:pPr marL="1200150" lvl="2" indent="-28575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Milestones (Draft):</a:t>
            </a:r>
            <a:endParaRPr lang="en-US" altLang="zh-CN" sz="1200" dirty="0">
              <a:effectLst/>
              <a:ea typeface="Calibri" panose="020F0502020204030204" pitchFamily="34" charset="0"/>
            </a:endParaRPr>
          </a:p>
          <a:p>
            <a:pPr marL="1600200" lvl="3" indent="-22860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§"/>
            </a:pPr>
            <a:r>
              <a:rPr lang="en-US" altLang="zh-CN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24/??/?? Booting success: SBI + UEFI+ Kernel 6.2</a:t>
            </a:r>
            <a:endParaRPr lang="en-US" altLang="zh-CN" sz="1200" dirty="0">
              <a:effectLst/>
              <a:ea typeface="Calibri" panose="020F0502020204030204" pitchFamily="34" charset="0"/>
            </a:endParaRPr>
          </a:p>
          <a:p>
            <a:pPr marL="1600200" lvl="3" indent="-22860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§"/>
            </a:pPr>
            <a:r>
              <a:rPr lang="en-US" altLang="zh-CN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24/??/?? Basic level IP driver features ready</a:t>
            </a:r>
            <a:endParaRPr lang="en-US" altLang="zh-CN" sz="1200" dirty="0">
              <a:effectLst/>
              <a:ea typeface="Calibri" panose="020F0502020204030204" pitchFamily="34" charset="0"/>
            </a:endParaRPr>
          </a:p>
          <a:p>
            <a:pPr marL="1600200" lvl="3" indent="-22860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§"/>
            </a:pPr>
            <a:r>
              <a:rPr lang="en-US" altLang="zh-CN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24/??/?? Codec and GPU driver ready</a:t>
            </a:r>
            <a:endParaRPr lang="en-US" altLang="zh-CN" sz="1200" dirty="0">
              <a:effectLst/>
              <a:ea typeface="Calibri" panose="020F0502020204030204" pitchFamily="34" charset="0"/>
            </a:endParaRPr>
          </a:p>
          <a:p>
            <a:pPr marL="1600200" lvl="3" indent="-22860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§"/>
            </a:pPr>
            <a:r>
              <a:rPr lang="en-US" altLang="zh-CN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24/??/?? Board Support Package for EVB release</a:t>
            </a:r>
            <a:endParaRPr lang="en-US" altLang="zh-CN" sz="1200" dirty="0">
              <a:effectLst/>
              <a:ea typeface="Calibri" panose="020F0502020204030204" pitchFamily="34" charset="0"/>
            </a:endParaRPr>
          </a:p>
          <a:p>
            <a:pPr marL="1600200" lvl="3" indent="-22860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§"/>
            </a:pPr>
            <a:r>
              <a:rPr lang="en-US" altLang="zh-CN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24/10/31 SDK v1.0 release for partners</a:t>
            </a:r>
            <a:endParaRPr lang="en-US" altLang="zh-CN" sz="1200" dirty="0">
              <a:effectLst/>
              <a:ea typeface="Calibri" panose="020F0502020204030204" pitchFamily="34" charset="0"/>
            </a:endParaRPr>
          </a:p>
          <a:p>
            <a:pPr marL="628650" lvl="1" indent="-17145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EVB</a:t>
            </a:r>
            <a:endParaRPr lang="en-US" altLang="zh-CN" sz="1200" dirty="0">
              <a:effectLst/>
              <a:ea typeface="Calibri" panose="020F0502020204030204" pitchFamily="34" charset="0"/>
            </a:endParaRPr>
          </a:p>
          <a:p>
            <a:pPr marL="1200150" lvl="2" indent="-28575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24/7/31, EVB </a:t>
            </a:r>
            <a:r>
              <a:rPr lang="zh-CN" altLang="en-US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生产资料准备好，发送给制造商，然后发布</a:t>
            </a:r>
            <a:r>
              <a:rPr lang="en-US" altLang="zh-CN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HDK v0.5</a:t>
            </a:r>
            <a:endParaRPr lang="en-US" altLang="zh-CN" sz="1200" dirty="0">
              <a:effectLst/>
              <a:ea typeface="Calibri" panose="020F0502020204030204" pitchFamily="34" charset="0"/>
            </a:endParaRPr>
          </a:p>
          <a:p>
            <a:pPr marL="1200150" lvl="2" indent="-28575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24/9/30, </a:t>
            </a:r>
            <a:r>
              <a:rPr lang="zh-CN" altLang="en-US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跟随 </a:t>
            </a:r>
            <a:r>
              <a:rPr lang="en-US" altLang="zh-CN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Chip</a:t>
            </a:r>
            <a:r>
              <a:rPr lang="zh-CN" altLang="en-US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，完成 </a:t>
            </a:r>
            <a:r>
              <a:rPr lang="en-US" altLang="zh-CN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EVB </a:t>
            </a:r>
            <a:r>
              <a:rPr lang="zh-CN" altLang="en-US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的 </a:t>
            </a:r>
            <a:r>
              <a:rPr lang="en-US" altLang="zh-CN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Bring up</a:t>
            </a:r>
            <a:endParaRPr lang="en-US" altLang="zh-CN" sz="1200" dirty="0">
              <a:effectLst/>
              <a:ea typeface="Calibri" panose="020F0502020204030204" pitchFamily="34" charset="0"/>
            </a:endParaRPr>
          </a:p>
          <a:p>
            <a:pPr marL="1200150" lvl="2" indent="-28575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24/10/31, </a:t>
            </a:r>
            <a:r>
              <a:rPr lang="zh-CN" altLang="en-US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完成 </a:t>
            </a:r>
            <a:r>
              <a:rPr lang="en-US" altLang="zh-CN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Bring up</a:t>
            </a:r>
            <a:r>
              <a:rPr lang="zh-CN" altLang="en-US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，发布 </a:t>
            </a:r>
            <a:r>
              <a:rPr lang="en-US" altLang="zh-CN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HDK v1.0</a:t>
            </a:r>
          </a:p>
          <a:p>
            <a:pPr marL="914400" lvl="2" indent="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endParaRPr lang="en-US" altLang="zh-CN" sz="1200" dirty="0">
              <a:effectLst/>
              <a:latin typeface="Microsoft YaHei" panose="020B0503020204020204" pitchFamily="34" charset="-122"/>
              <a:ea typeface="Calibri" panose="020F0502020204030204" pitchFamily="34" charset="0"/>
            </a:endParaRPr>
          </a:p>
          <a:p>
            <a:pPr marL="1200150" lvl="2" indent="-28575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altLang="zh-CN" sz="1200" dirty="0">
              <a:effectLst/>
              <a:latin typeface="Microsoft YaHei" panose="020B0503020204020204" pitchFamily="34" charset="-122"/>
              <a:ea typeface="Calibri" panose="020F0502020204030204" pitchFamily="34" charset="0"/>
            </a:endParaRPr>
          </a:p>
          <a:p>
            <a:pPr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Resource</a:t>
            </a:r>
            <a:endParaRPr lang="en-US" altLang="zh-CN" sz="1200" dirty="0">
              <a:effectLst/>
              <a:ea typeface="Calibri" panose="020F0502020204030204" pitchFamily="34" charset="0"/>
            </a:endParaRPr>
          </a:p>
          <a:p>
            <a:pPr marL="742950" lvl="1" indent="-285750" rtl="0" fontAlgn="ctr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altLang="zh-CN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Product documents</a:t>
            </a:r>
            <a:endParaRPr lang="en-US" altLang="zh-CN" sz="1200" dirty="0">
              <a:effectLst/>
              <a:ea typeface="Calibri" panose="020F0502020204030204" pitchFamily="34" charset="0"/>
            </a:endParaRPr>
          </a:p>
          <a:p>
            <a:pPr marL="1143000" lvl="2" indent="-22860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24/7/31, Basic documents: Datasheet v0.1, TRM v0.5, HDK v0.5</a:t>
            </a:r>
            <a:endParaRPr lang="en-US" altLang="zh-CN" sz="1200" dirty="0">
              <a:effectLst/>
              <a:ea typeface="Calibri" panose="020F0502020204030204" pitchFamily="34" charset="0"/>
            </a:endParaRPr>
          </a:p>
          <a:p>
            <a:pPr marL="1143000" lvl="2" indent="-22860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24/10/31, BSP and SDK Guide for v1.0 version, TRM v1.0</a:t>
            </a:r>
            <a:endParaRPr lang="en-US" altLang="zh-CN" sz="1200" dirty="0">
              <a:effectLst/>
              <a:ea typeface="Calibri" panose="020F0502020204030204" pitchFamily="34" charset="0"/>
            </a:endParaRPr>
          </a:p>
          <a:p>
            <a:pPr marL="1143000" lvl="2" indent="-22860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24/??/??, Some application Notes/Guides for SG2380/ITX </a:t>
            </a:r>
            <a:endParaRPr lang="en-US" altLang="zh-CN" sz="1200" dirty="0">
              <a:effectLst/>
              <a:ea typeface="Calibri" panose="020F0502020204030204" pitchFamily="34" charset="0"/>
            </a:endParaRPr>
          </a:p>
          <a:p>
            <a:pPr marL="742950" lvl="1" indent="-285750" rtl="0" fontAlgn="ctr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altLang="zh-CN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Sale kit</a:t>
            </a:r>
            <a:endParaRPr lang="en-US" altLang="zh-CN" sz="1200" dirty="0">
              <a:effectLst/>
              <a:ea typeface="Calibri" panose="020F0502020204030204" pitchFamily="34" charset="0"/>
            </a:endParaRPr>
          </a:p>
          <a:p>
            <a:pPr marL="1143000" lvl="2" indent="-22860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24/03/31, Product Brief v1.4</a:t>
            </a:r>
            <a:endParaRPr lang="en-US" altLang="zh-CN" sz="1200" dirty="0">
              <a:effectLst/>
              <a:ea typeface="Calibri" panose="020F0502020204030204" pitchFamily="34" charset="0"/>
            </a:endParaRPr>
          </a:p>
          <a:p>
            <a:pPr marL="1143000" lvl="2" indent="-22860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24/??/??, Introduce PPT of SG2380 for sales</a:t>
            </a:r>
            <a:endParaRPr lang="en-US" altLang="zh-CN" sz="1200" dirty="0">
              <a:effectLst/>
              <a:ea typeface="Calibri" panose="020F0502020204030204" pitchFamily="34" charset="0"/>
            </a:endParaRPr>
          </a:p>
          <a:p>
            <a:pPr marL="1143000" lvl="2" indent="-22860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24/??/??, Product posters for marketing</a:t>
            </a:r>
            <a:endParaRPr lang="en-US" altLang="zh-CN" sz="1200" dirty="0">
              <a:effectLst/>
              <a:ea typeface="Calibri" panose="020F0502020204030204" pitchFamily="34" charset="0"/>
            </a:endParaRPr>
          </a:p>
          <a:p>
            <a:pPr marL="1143000" lvl="2" indent="-22860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24/??/??, High-res photos of SG2380 for marketing</a:t>
            </a:r>
            <a:endParaRPr lang="en-US" altLang="zh-CN" sz="1200" dirty="0">
              <a:effectLst/>
              <a:ea typeface="Calibri" panose="020F0502020204030204" pitchFamily="34" charset="0"/>
            </a:endParaRPr>
          </a:p>
          <a:p>
            <a:pPr marL="1143000" lvl="2" indent="-22860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24/??/??, Training PPT for internal for sales</a:t>
            </a:r>
            <a:endParaRPr lang="en-US" altLang="zh-CN" sz="1200" dirty="0">
              <a:effectLst/>
              <a:ea typeface="Calibri" panose="020F0502020204030204" pitchFamily="34" charset="0"/>
            </a:endParaRPr>
          </a:p>
          <a:p>
            <a:pPr marL="1143000" lvl="2" indent="-22860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24/??/??, User manual for ITX</a:t>
            </a:r>
            <a:endParaRPr lang="en-US" altLang="zh-CN" sz="1200" dirty="0">
              <a:effectLst/>
              <a:ea typeface="Calibri" panose="020F0502020204030204" pitchFamily="34" charset="0"/>
            </a:endParaRPr>
          </a:p>
          <a:p>
            <a:pPr marL="1143000" lvl="2" indent="-22860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1200" dirty="0">
                <a:effectLst/>
                <a:latin typeface="Microsoft YaHei" panose="020B0503020204020204" pitchFamily="34" charset="-122"/>
                <a:ea typeface="Calibri" panose="020F0502020204030204" pitchFamily="34" charset="0"/>
              </a:rPr>
              <a:t>24/??/??, Video for SG2380?</a:t>
            </a:r>
            <a:endParaRPr lang="en-US" altLang="zh-CN" sz="1200" dirty="0">
              <a:effectLst/>
              <a:ea typeface="Calibri" panose="020F0502020204030204" pitchFamily="34" charset="0"/>
            </a:endParaRPr>
          </a:p>
          <a:p>
            <a:pPr marL="685800" marR="0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>
                <a:effectLst/>
                <a:ea typeface="Microsoft YaHei" panose="020B0503020204020204" pitchFamily="34" charset="-122"/>
              </a:rPr>
              <a:t>*</a:t>
            </a:r>
            <a:r>
              <a:rPr lang="en-US" altLang="zh-CN" sz="1200" dirty="0">
                <a:effectLst/>
                <a:highlight>
                  <a:srgbClr val="FFFF00"/>
                </a:highlight>
                <a:ea typeface="Microsoft YaHei" panose="020B0503020204020204" pitchFamily="34" charset="-122"/>
              </a:rPr>
              <a:t>Sale kit should be included all product documents under NDA</a:t>
            </a:r>
            <a:endParaRPr lang="en-US" altLang="zh-CN" sz="1200" dirty="0">
              <a:effectLst/>
              <a:ea typeface="Microsoft YaHei" panose="020B0503020204020204" pitchFamily="34" charset="-122"/>
            </a:endParaRPr>
          </a:p>
          <a:p>
            <a:pPr marL="0" lvl="0" indent="0"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endParaRPr lang="en-US" altLang="zh-CN" sz="1200" dirty="0">
              <a:effectLst/>
              <a:latin typeface="Microsoft YaHei" panose="020B0503020204020204" pitchFamily="34" charset="-122"/>
              <a:ea typeface="Calibri" panose="020F050202020403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A16864-60FE-814A-AFCF-F4FF35BCF4C6}" type="slidenum">
              <a:rPr kumimoji="1" lang="zh-CN" altLang="en-US" smtClean="0"/>
              <a:t>1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7512912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Todo List</a:t>
            </a:r>
            <a:r>
              <a:rPr lang="zh-CN" altLang="en-US" dirty="0"/>
              <a:t>（按时间顺序）：</a:t>
            </a:r>
            <a:br>
              <a:rPr lang="en-US" altLang="zh-CN" dirty="0"/>
            </a:br>
            <a:r>
              <a:rPr lang="en-US" altLang="zh-CN" dirty="0"/>
              <a:t>1</a:t>
            </a:r>
            <a:r>
              <a:rPr lang="zh-CN" altLang="en-US" dirty="0"/>
              <a:t>）小波，提供一个软件</a:t>
            </a:r>
            <a:r>
              <a:rPr lang="en-US" altLang="zh-CN" dirty="0"/>
              <a:t>Feature</a:t>
            </a:r>
            <a:r>
              <a:rPr lang="zh-CN" altLang="en-US" dirty="0"/>
              <a:t>支持优先级列表</a:t>
            </a:r>
            <a:br>
              <a:rPr lang="en-US" altLang="zh-CN" dirty="0"/>
            </a:br>
            <a:r>
              <a:rPr lang="en-US" altLang="zh-CN" dirty="0"/>
              <a:t>2</a:t>
            </a:r>
            <a:r>
              <a:rPr lang="zh-CN" altLang="en-US" dirty="0"/>
              <a:t>）魏超，软件</a:t>
            </a:r>
            <a:r>
              <a:rPr lang="en-US" altLang="zh-CN" dirty="0"/>
              <a:t>SDK</a:t>
            </a:r>
            <a:r>
              <a:rPr lang="zh-CN" altLang="en-US" dirty="0"/>
              <a:t>各个版本支持</a:t>
            </a:r>
            <a:r>
              <a:rPr lang="en-US" altLang="zh-CN" dirty="0"/>
              <a:t>Feature</a:t>
            </a:r>
            <a:r>
              <a:rPr lang="zh-CN" altLang="en-US" dirty="0"/>
              <a:t>（包含</a:t>
            </a:r>
            <a:r>
              <a:rPr lang="en-US" altLang="zh-CN" dirty="0"/>
              <a:t>AI</a:t>
            </a:r>
            <a:r>
              <a:rPr lang="zh-CN" altLang="en-US" dirty="0"/>
              <a:t>软件栈的部分，魏超和姜江对齐；</a:t>
            </a:r>
            <a:r>
              <a:rPr lang="en-US" altLang="zh-CN" dirty="0"/>
              <a:t>upstream</a:t>
            </a:r>
            <a:r>
              <a:rPr lang="zh-CN" altLang="en-US" dirty="0"/>
              <a:t>的瓶颈是多媒体的部分，和李迅对齐）</a:t>
            </a:r>
            <a:br>
              <a:rPr lang="en-US" altLang="zh-CN" dirty="0"/>
            </a:br>
            <a:r>
              <a:rPr lang="en-US" altLang="zh-CN" dirty="0"/>
              <a:t>3</a:t>
            </a:r>
            <a:r>
              <a:rPr lang="zh-CN" altLang="en-US" dirty="0"/>
              <a:t>）魏超，明确工作哪些给外包：</a:t>
            </a:r>
            <a:r>
              <a:rPr lang="en-US" altLang="zh-CN" dirty="0"/>
              <a:t>Ubuntu</a:t>
            </a:r>
            <a:r>
              <a:rPr lang="zh-CN" altLang="en-US" dirty="0"/>
              <a:t>、</a:t>
            </a:r>
            <a:r>
              <a:rPr lang="en-US" altLang="zh-CN" dirty="0"/>
              <a:t>PLCT</a:t>
            </a:r>
            <a:r>
              <a:rPr lang="zh-CN" altLang="en-US" dirty="0"/>
              <a:t>、山东大学、兆松、海微</a:t>
            </a:r>
            <a:endParaRPr lang="en-US" altLang="zh-CN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4</a:t>
            </a:r>
            <a:r>
              <a:rPr lang="zh-CN" altLang="en-US" dirty="0"/>
              <a:t>）小波，和</a:t>
            </a:r>
            <a:r>
              <a:rPr lang="en-US" altLang="zh-CN" dirty="0"/>
              <a:t>Tom</a:t>
            </a:r>
            <a:r>
              <a:rPr lang="zh-CN" altLang="en-US" dirty="0"/>
              <a:t>对齐原理图的</a:t>
            </a:r>
            <a:r>
              <a:rPr lang="en-US" altLang="zh-CN" dirty="0"/>
              <a:t>Release</a:t>
            </a:r>
            <a:r>
              <a:rPr lang="zh-CN" altLang="en-US" dirty="0"/>
              <a:t>时间，约时间和汤亮、德浩开会（谈笔记本万莫斯要不要首发，谈硬件设计指南需要哪些内容）</a:t>
            </a:r>
            <a:endParaRPr lang="en-US" altLang="zh-CN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5</a:t>
            </a:r>
            <a:r>
              <a:rPr lang="zh-CN" altLang="en-US" dirty="0"/>
              <a:t>）王俊，输出</a:t>
            </a:r>
            <a:r>
              <a:rPr lang="en-US" altLang="zh-CN" dirty="0"/>
              <a:t>Pin Map</a:t>
            </a:r>
            <a:r>
              <a:rPr lang="zh-CN" altLang="en-US" dirty="0"/>
              <a:t>，</a:t>
            </a:r>
            <a:r>
              <a:rPr lang="en-US" altLang="zh-CN" dirty="0"/>
              <a:t>0512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6</a:t>
            </a:r>
            <a:r>
              <a:rPr lang="zh-CN" altLang="en-US" dirty="0"/>
              <a:t>）德浩，输出</a:t>
            </a:r>
            <a:r>
              <a:rPr lang="en-US" altLang="zh-CN" dirty="0"/>
              <a:t>Draft</a:t>
            </a:r>
            <a:r>
              <a:rPr lang="zh-CN" altLang="en-US" dirty="0"/>
              <a:t>原理图</a:t>
            </a:r>
            <a:r>
              <a:rPr lang="en-US" altLang="zh-CN" dirty="0"/>
              <a:t>V</a:t>
            </a:r>
            <a:r>
              <a:rPr lang="en-US" altLang="zh-CN"/>
              <a:t>1</a:t>
            </a:r>
            <a:r>
              <a:rPr lang="zh-CN" altLang="en-US" dirty="0"/>
              <a:t>，</a:t>
            </a:r>
            <a:r>
              <a:rPr lang="en-US" altLang="zh-CN" dirty="0"/>
              <a:t>0515</a:t>
            </a:r>
            <a:br>
              <a:rPr lang="en-US" altLang="zh-CN" dirty="0"/>
            </a:br>
            <a:r>
              <a:rPr lang="en-US" altLang="zh-CN" dirty="0"/>
              <a:t>7</a:t>
            </a:r>
            <a:r>
              <a:rPr lang="zh-CN" altLang="en-US" dirty="0"/>
              <a:t>）王俊，芯片</a:t>
            </a:r>
            <a:r>
              <a:rPr lang="en-US" altLang="zh-CN" dirty="0"/>
              <a:t>Datasheet</a:t>
            </a:r>
            <a:r>
              <a:rPr lang="zh-CN" altLang="en-US" dirty="0"/>
              <a:t>（第三方寄存器怎么办？），</a:t>
            </a:r>
            <a:r>
              <a:rPr lang="en-US" altLang="zh-CN" dirty="0" err="1"/>
              <a:t>Bringup</a:t>
            </a:r>
            <a:r>
              <a:rPr lang="zh-CN" altLang="en-US" dirty="0"/>
              <a:t>完成后两周</a:t>
            </a:r>
            <a:r>
              <a:rPr lang="en-US" altLang="zh-CN" dirty="0"/>
              <a:t>V1.0</a:t>
            </a:r>
            <a:r>
              <a:rPr lang="zh-CN" altLang="en-US" dirty="0"/>
              <a:t>。</a:t>
            </a:r>
            <a:endParaRPr lang="en-US" altLang="zh-CN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8</a:t>
            </a:r>
            <a:r>
              <a:rPr lang="zh-CN" altLang="en-US" dirty="0"/>
              <a:t>）德浩，硬件设计指南，</a:t>
            </a:r>
            <a:r>
              <a:rPr lang="en-US" altLang="zh-CN" dirty="0" err="1"/>
              <a:t>Bringup</a:t>
            </a:r>
            <a:r>
              <a:rPr lang="zh-CN" altLang="en-US" dirty="0"/>
              <a:t>完成后两周</a:t>
            </a:r>
            <a:r>
              <a:rPr lang="en-US" altLang="zh-CN" dirty="0"/>
              <a:t>V1.0</a:t>
            </a:r>
            <a:r>
              <a:rPr lang="zh-CN" altLang="en-US" dirty="0"/>
              <a:t>。</a:t>
            </a: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A16864-60FE-814A-AFCF-F4FF35BCF4C6}" type="slidenum">
              <a:rPr kumimoji="1" lang="zh-CN" altLang="en-US" smtClean="0"/>
              <a:t>2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97352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 userDrawn="1"/>
        </p:nvSpPr>
        <p:spPr>
          <a:xfrm>
            <a:off x="298166" y="6226671"/>
            <a:ext cx="40201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GB" altLang="zh-CN" sz="1400" b="0" i="0" dirty="0">
                <a:solidFill>
                  <a:srgbClr val="3080E8">
                    <a:alpha val="49848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https://www.sophgo.com/</a:t>
            </a:r>
            <a:endParaRPr kumimoji="1" lang="zh-CN" altLang="en-US" sz="1400" b="0" i="0" dirty="0">
              <a:solidFill>
                <a:srgbClr val="3080E8">
                  <a:alpha val="49848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文本占位符 38">
            <a:extLst>
              <a:ext uri="{FF2B5EF4-FFF2-40B4-BE49-F238E27FC236}">
                <a16:creationId xmlns:a16="http://schemas.microsoft.com/office/drawing/2014/main" id="{2A28A8E7-4E5B-5C2B-8402-94039F4385F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82033" y="2982477"/>
            <a:ext cx="10874375" cy="3416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FontTx/>
              <a:buNone/>
              <a:defRPr kumimoji="1" lang="zh-CN" altLang="en-US" sz="1800" b="0" i="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  <a:lvl2pPr marL="228600" indent="0">
              <a:buNone/>
              <a:defRPr lang="zh-CN" altLang="en-US" sz="1800" dirty="0" smtClean="0"/>
            </a:lvl2pPr>
            <a:lvl3pPr>
              <a:defRPr lang="zh-CN" altLang="en-US" sz="1800" dirty="0" smtClean="0"/>
            </a:lvl3pPr>
            <a:lvl4pPr>
              <a:defRPr lang="zh-CN" altLang="en-US" dirty="0" smtClean="0"/>
            </a:lvl4pPr>
            <a:lvl5pPr>
              <a:defRPr lang="zh-CN" altLang="en-US" dirty="0"/>
            </a:lvl5pPr>
          </a:lstStyle>
          <a:p>
            <a:pPr marL="0" lvl="0"/>
            <a:r>
              <a:rPr kumimoji="1" lang="zh-CN" altLang="en-US" dirty="0"/>
              <a:t>单击此处编辑文本信息</a:t>
            </a:r>
          </a:p>
        </p:txBody>
      </p:sp>
      <p:sp>
        <p:nvSpPr>
          <p:cNvPr id="5" name="文本占位符 38">
            <a:extLst>
              <a:ext uri="{FF2B5EF4-FFF2-40B4-BE49-F238E27FC236}">
                <a16:creationId xmlns:a16="http://schemas.microsoft.com/office/drawing/2014/main" id="{3412F009-6C93-A654-E77F-6CDC863690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2030" y="3774018"/>
            <a:ext cx="10874375" cy="2862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FontTx/>
              <a:buNone/>
              <a:defRPr kumimoji="1" lang="zh-CN" altLang="en-US" sz="1400" b="0" i="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  <a:lvl2pPr marL="228600" indent="0">
              <a:buNone/>
              <a:defRPr lang="zh-CN" altLang="en-US" sz="1800" dirty="0" smtClean="0"/>
            </a:lvl2pPr>
            <a:lvl3pPr>
              <a:defRPr lang="zh-CN" altLang="en-US" sz="1800" dirty="0" smtClean="0"/>
            </a:lvl3pPr>
            <a:lvl4pPr>
              <a:defRPr lang="zh-CN" altLang="en-US" dirty="0" smtClean="0"/>
            </a:lvl4pPr>
            <a:lvl5pPr>
              <a:defRPr lang="zh-CN" altLang="en-US" dirty="0"/>
            </a:lvl5pPr>
          </a:lstStyle>
          <a:p>
            <a:pPr marL="0" lvl="0"/>
            <a:r>
              <a:rPr kumimoji="1" lang="zh-CN" altLang="en-US" dirty="0"/>
              <a:t>单击此处编辑文本信息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64FEC353-319B-A2B5-96BF-A487248AE686}"/>
              </a:ext>
            </a:extLst>
          </p:cNvPr>
          <p:cNvSpPr/>
          <p:nvPr userDrawn="1"/>
        </p:nvSpPr>
        <p:spPr>
          <a:xfrm>
            <a:off x="0" y="0"/>
            <a:ext cx="1074944" cy="7631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7802DA66-6BD7-6246-AA04-AD792C232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5937" y="1016000"/>
            <a:ext cx="11160125" cy="51498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F4051"/>
                </a:solidFill>
              </a:defRPr>
            </a:lvl1pPr>
            <a:lvl2pPr>
              <a:defRPr>
                <a:solidFill>
                  <a:srgbClr val="2F4051"/>
                </a:solidFill>
              </a:defRPr>
            </a:lvl2pPr>
            <a:lvl3pPr>
              <a:defRPr>
                <a:solidFill>
                  <a:srgbClr val="2F4051"/>
                </a:solidFill>
              </a:defRPr>
            </a:lvl3pPr>
            <a:lvl4pPr>
              <a:defRPr>
                <a:solidFill>
                  <a:srgbClr val="2F4051"/>
                </a:solidFill>
              </a:defRPr>
            </a:lvl4pPr>
            <a:lvl5pPr>
              <a:defRPr>
                <a:solidFill>
                  <a:srgbClr val="2F4051"/>
                </a:solidFill>
              </a:defRPr>
            </a:lvl5pPr>
          </a:lstStyle>
          <a:p>
            <a:pPr lvl="0"/>
            <a:r>
              <a:rPr kumimoji="1" lang="zh-CN" altLang="en-US" dirty="0"/>
              <a:t>单击此处编辑母版文本样式</a:t>
            </a:r>
          </a:p>
          <a:p>
            <a:pPr lvl="1"/>
            <a:r>
              <a:rPr kumimoji="1" lang="zh-CN" altLang="en-US" dirty="0"/>
              <a:t>二级</a:t>
            </a:r>
          </a:p>
          <a:p>
            <a:pPr lvl="2"/>
            <a:r>
              <a:rPr kumimoji="1" lang="zh-CN" altLang="en-US" dirty="0"/>
              <a:t>三级</a:t>
            </a:r>
          </a:p>
          <a:p>
            <a:pPr lvl="3"/>
            <a:r>
              <a:rPr kumimoji="1" lang="zh-CN" altLang="en-US" dirty="0"/>
              <a:t>四级</a:t>
            </a:r>
          </a:p>
          <a:p>
            <a:pPr lvl="4"/>
            <a:r>
              <a:rPr kumimoji="1" lang="zh-CN" altLang="en-US" dirty="0"/>
              <a:t>五级</a:t>
            </a:r>
          </a:p>
        </p:txBody>
      </p:sp>
      <p:sp>
        <p:nvSpPr>
          <p:cNvPr id="6" name="标题占位符 1"/>
          <p:cNvSpPr>
            <a:spLocks noGrp="1"/>
          </p:cNvSpPr>
          <p:nvPr>
            <p:ph type="title"/>
          </p:nvPr>
        </p:nvSpPr>
        <p:spPr>
          <a:xfrm>
            <a:off x="498999" y="156071"/>
            <a:ext cx="10313257" cy="5180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200"/>
            </a:lvl1pPr>
          </a:lstStyle>
          <a:p>
            <a:r>
              <a:rPr kumimoji="1" lang="zh-CN" altLang="en-US" dirty="0"/>
              <a:t>单击此处编辑母版标题样式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9E1EE702-6934-4149-8567-C5E9972A35C0}"/>
              </a:ext>
            </a:extLst>
          </p:cNvPr>
          <p:cNvSpPr txBox="1"/>
          <p:nvPr userDrawn="1"/>
        </p:nvSpPr>
        <p:spPr>
          <a:xfrm>
            <a:off x="11683991" y="6621343"/>
            <a:ext cx="5614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97BA8F0-8EAD-F841-82FA-1DFA7FD66CFE}" type="slidenum">
              <a:rPr kumimoji="1" lang="zh-CN" altLang="en-US" sz="1200" b="1" smtClean="0">
                <a:solidFill>
                  <a:schemeClr val="tx1"/>
                </a:solidFill>
                <a:latin typeface="PingFang SC" panose="020B0400000000000000" pitchFamily="34" charset="-122"/>
                <a:ea typeface="PingFang SC" panose="020B0400000000000000" pitchFamily="34" charset="-122"/>
              </a:rPr>
              <a:t>‹#›</a:t>
            </a:fld>
            <a:endParaRPr kumimoji="1" lang="zh-CN" altLang="en-US" sz="1200" b="1" dirty="0">
              <a:solidFill>
                <a:schemeClr val="tx1"/>
              </a:solidFill>
              <a:latin typeface="PingFang SC" panose="020B0400000000000000" pitchFamily="34" charset="-122"/>
              <a:ea typeface="PingFang SC" panose="020B0400000000000000" pitchFamily="34" charset="-122"/>
            </a:endParaRPr>
          </a:p>
        </p:txBody>
      </p:sp>
      <p:pic>
        <p:nvPicPr>
          <p:cNvPr id="5" name="图形 4">
            <a:extLst>
              <a:ext uri="{FF2B5EF4-FFF2-40B4-BE49-F238E27FC236}">
                <a16:creationId xmlns:a16="http://schemas.microsoft.com/office/drawing/2014/main" id="{30D3CFCF-1A30-F044-ADBF-80333AC50CA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211" t="68673" r="87787" b="-1590"/>
          <a:stretch/>
        </p:blipFill>
        <p:spPr>
          <a:xfrm rot="10800000">
            <a:off x="11589380" y="6472223"/>
            <a:ext cx="609600" cy="4514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15938" y="1016000"/>
            <a:ext cx="5503862" cy="5160963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zh-CN" altLang="en-US" dirty="0"/>
              <a:t>单击此处编辑母版文本样式</a:t>
            </a:r>
          </a:p>
          <a:p>
            <a:pPr lvl="1"/>
            <a:r>
              <a:rPr kumimoji="1" lang="zh-CN" altLang="en-US" dirty="0"/>
              <a:t>二级</a:t>
            </a:r>
          </a:p>
          <a:p>
            <a:pPr lvl="2"/>
            <a:r>
              <a:rPr kumimoji="1" lang="zh-CN" altLang="en-US" dirty="0"/>
              <a:t>三级</a:t>
            </a:r>
          </a:p>
          <a:p>
            <a:pPr lvl="3"/>
            <a:r>
              <a:rPr kumimoji="1" lang="zh-CN" altLang="en-US" dirty="0"/>
              <a:t>四级</a:t>
            </a:r>
          </a:p>
          <a:p>
            <a:pPr lvl="4"/>
            <a:r>
              <a:rPr kumimoji="1" lang="zh-CN" altLang="en-US" dirty="0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199" y="1016000"/>
            <a:ext cx="5503863" cy="5160963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zh-CN" altLang="en-US" dirty="0"/>
              <a:t>单击此处编辑母版文本样式</a:t>
            </a:r>
          </a:p>
          <a:p>
            <a:pPr lvl="1"/>
            <a:r>
              <a:rPr kumimoji="1" lang="zh-CN" altLang="en-US" dirty="0"/>
              <a:t>二级</a:t>
            </a:r>
          </a:p>
          <a:p>
            <a:pPr lvl="2"/>
            <a:r>
              <a:rPr kumimoji="1" lang="zh-CN" altLang="en-US" dirty="0"/>
              <a:t>三级</a:t>
            </a:r>
          </a:p>
          <a:p>
            <a:pPr lvl="3"/>
            <a:r>
              <a:rPr kumimoji="1" lang="zh-CN" altLang="en-US" dirty="0"/>
              <a:t>四级</a:t>
            </a:r>
          </a:p>
          <a:p>
            <a:pPr lvl="4"/>
            <a:r>
              <a:rPr kumimoji="1" lang="zh-CN" altLang="en-US" dirty="0"/>
              <a:t>五级</a:t>
            </a:r>
          </a:p>
        </p:txBody>
      </p:sp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98999" y="156071"/>
            <a:ext cx="10383059" cy="5180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200"/>
            </a:lvl1pPr>
          </a:lstStyle>
          <a:p>
            <a:r>
              <a:rPr kumimoji="1" lang="zh-CN" altLang="en-US" dirty="0"/>
              <a:t>单击此处编辑母版标题样式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7032A9CE-A671-2C4A-8B7B-6B43B0CF58C4}"/>
              </a:ext>
            </a:extLst>
          </p:cNvPr>
          <p:cNvSpPr txBox="1"/>
          <p:nvPr userDrawn="1"/>
        </p:nvSpPr>
        <p:spPr>
          <a:xfrm>
            <a:off x="11683991" y="6621343"/>
            <a:ext cx="5614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97BA8F0-8EAD-F841-82FA-1DFA7FD66CFE}" type="slidenum">
              <a:rPr kumimoji="1" lang="zh-CN" altLang="en-US" sz="1200" b="1" smtClean="0">
                <a:solidFill>
                  <a:schemeClr val="tx1"/>
                </a:solidFill>
                <a:latin typeface="PingFang SC" panose="020B0400000000000000" pitchFamily="34" charset="-122"/>
                <a:ea typeface="PingFang SC" panose="020B0400000000000000" pitchFamily="34" charset="-122"/>
              </a:rPr>
              <a:t>‹#›</a:t>
            </a:fld>
            <a:endParaRPr kumimoji="1" lang="zh-CN" altLang="en-US" sz="1200" b="1" dirty="0">
              <a:solidFill>
                <a:schemeClr val="tx1"/>
              </a:solidFill>
              <a:latin typeface="PingFang SC" panose="020B0400000000000000" pitchFamily="34" charset="-122"/>
              <a:ea typeface="PingFang SC" panose="020B0400000000000000" pitchFamily="34" charset="-122"/>
            </a:endParaRPr>
          </a:p>
        </p:txBody>
      </p:sp>
      <p:pic>
        <p:nvPicPr>
          <p:cNvPr id="6" name="图形 5">
            <a:extLst>
              <a:ext uri="{FF2B5EF4-FFF2-40B4-BE49-F238E27FC236}">
                <a16:creationId xmlns:a16="http://schemas.microsoft.com/office/drawing/2014/main" id="{E646A833-F3B4-C846-9048-20C0EC6EFB4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211" t="68673" r="87787" b="-1590"/>
          <a:stretch/>
        </p:blipFill>
        <p:spPr>
          <a:xfrm rot="10800000">
            <a:off x="11589380" y="6472223"/>
            <a:ext cx="609600" cy="4514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498999" y="156071"/>
            <a:ext cx="10166620" cy="5180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200"/>
            </a:lvl1pPr>
          </a:lstStyle>
          <a:p>
            <a:r>
              <a:rPr kumimoji="1" lang="zh-CN" altLang="en-US" dirty="0"/>
              <a:t>单击此处编辑母版标题样式</a:t>
            </a:r>
          </a:p>
        </p:txBody>
      </p:sp>
      <p:sp>
        <p:nvSpPr>
          <p:cNvPr id="4" name="文本框 3"/>
          <p:cNvSpPr txBox="1"/>
          <p:nvPr userDrawn="1"/>
        </p:nvSpPr>
        <p:spPr>
          <a:xfrm>
            <a:off x="11518900" y="661860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DC47651B-209E-8F45-9967-169E0DCFD842}"/>
              </a:ext>
            </a:extLst>
          </p:cNvPr>
          <p:cNvSpPr txBox="1"/>
          <p:nvPr userDrawn="1"/>
        </p:nvSpPr>
        <p:spPr>
          <a:xfrm>
            <a:off x="11683991" y="6621343"/>
            <a:ext cx="5614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97BA8F0-8EAD-F841-82FA-1DFA7FD66CFE}" type="slidenum">
              <a:rPr kumimoji="1" lang="zh-CN" altLang="en-US" sz="1200" b="1" smtClean="0">
                <a:solidFill>
                  <a:schemeClr val="tx1"/>
                </a:solidFill>
                <a:latin typeface="PingFang SC" panose="020B0400000000000000" pitchFamily="34" charset="-122"/>
                <a:ea typeface="PingFang SC" panose="020B0400000000000000" pitchFamily="34" charset="-122"/>
              </a:rPr>
              <a:t>‹#›</a:t>
            </a:fld>
            <a:endParaRPr kumimoji="1" lang="zh-CN" altLang="en-US" sz="1200" b="1" dirty="0">
              <a:solidFill>
                <a:schemeClr val="tx1"/>
              </a:solidFill>
              <a:latin typeface="PingFang SC" panose="020B0400000000000000" pitchFamily="34" charset="-122"/>
              <a:ea typeface="PingFang SC" panose="020B0400000000000000" pitchFamily="34" charset="-122"/>
            </a:endParaRPr>
          </a:p>
        </p:txBody>
      </p:sp>
      <p:pic>
        <p:nvPicPr>
          <p:cNvPr id="7" name="图形 6">
            <a:extLst>
              <a:ext uri="{FF2B5EF4-FFF2-40B4-BE49-F238E27FC236}">
                <a16:creationId xmlns:a16="http://schemas.microsoft.com/office/drawing/2014/main" id="{17136768-E69F-E542-BA71-6DDC2BE259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211" t="68673" r="87787" b="-1590"/>
          <a:stretch/>
        </p:blipFill>
        <p:spPr>
          <a:xfrm rot="10800000">
            <a:off x="11589380" y="6472223"/>
            <a:ext cx="609600" cy="4514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0577D4F2-E529-794A-AE99-E2EE7E216464}"/>
              </a:ext>
            </a:extLst>
          </p:cNvPr>
          <p:cNvSpPr txBox="1"/>
          <p:nvPr userDrawn="1"/>
        </p:nvSpPr>
        <p:spPr>
          <a:xfrm>
            <a:off x="11683991" y="6621343"/>
            <a:ext cx="5614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97BA8F0-8EAD-F841-82FA-1DFA7FD66CFE}" type="slidenum">
              <a:rPr kumimoji="1" lang="zh-CN" altLang="en-US" sz="1200" b="1" smtClean="0">
                <a:solidFill>
                  <a:schemeClr val="tx1"/>
                </a:solidFill>
                <a:latin typeface="PingFang SC" panose="020B0400000000000000" pitchFamily="34" charset="-122"/>
                <a:ea typeface="PingFang SC" panose="020B0400000000000000" pitchFamily="34" charset="-122"/>
              </a:rPr>
              <a:t>‹#›</a:t>
            </a:fld>
            <a:endParaRPr kumimoji="1" lang="zh-CN" altLang="en-US" sz="1200" b="1" dirty="0">
              <a:solidFill>
                <a:schemeClr val="tx1"/>
              </a:solidFill>
              <a:latin typeface="PingFang SC" panose="020B0400000000000000" pitchFamily="34" charset="-122"/>
              <a:ea typeface="PingFang SC" panose="020B0400000000000000" pitchFamily="34" charset="-122"/>
            </a:endParaRPr>
          </a:p>
        </p:txBody>
      </p:sp>
      <p:pic>
        <p:nvPicPr>
          <p:cNvPr id="3" name="图形 2">
            <a:extLst>
              <a:ext uri="{FF2B5EF4-FFF2-40B4-BE49-F238E27FC236}">
                <a16:creationId xmlns:a16="http://schemas.microsoft.com/office/drawing/2014/main" id="{3A4E281A-5346-AA45-BC78-BCE22B686AF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211" t="68673" r="87787" b="-1590"/>
          <a:stretch/>
        </p:blipFill>
        <p:spPr>
          <a:xfrm rot="10800000">
            <a:off x="11589380" y="6472223"/>
            <a:ext cx="609600" cy="4514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封面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 hasCustomPrompt="1"/>
          </p:nvPr>
        </p:nvSpPr>
        <p:spPr>
          <a:xfrm>
            <a:off x="658813" y="2977710"/>
            <a:ext cx="10874376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spAutoFit/>
          </a:bodyPr>
          <a:lstStyle>
            <a:lvl1pPr algn="ctr">
              <a:defRPr lang="zh-CN" altLang="en-US" sz="3200" b="1" i="0" kern="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0" lvl="0" eaLnBrk="0" hangingPunct="0"/>
            <a:r>
              <a:rPr kumimoji="1" lang="en-US" altLang="zh-CN" dirty="0"/>
              <a:t>Thank You.</a:t>
            </a:r>
            <a:endParaRPr kumimoji="1" lang="zh-CN" altLang="en-US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86986D42-F78A-9647-BDD6-026F0CCAFB58}"/>
              </a:ext>
            </a:extLst>
          </p:cNvPr>
          <p:cNvSpPr txBox="1"/>
          <p:nvPr userDrawn="1"/>
        </p:nvSpPr>
        <p:spPr>
          <a:xfrm>
            <a:off x="11683991" y="6621343"/>
            <a:ext cx="5614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97BA8F0-8EAD-F841-82FA-1DFA7FD66CFE}" type="slidenum">
              <a:rPr kumimoji="1" lang="zh-CN" altLang="en-US" sz="1200" b="1" smtClean="0">
                <a:solidFill>
                  <a:schemeClr val="tx1"/>
                </a:solidFill>
                <a:latin typeface="PingFang SC" panose="020B0400000000000000" pitchFamily="34" charset="-122"/>
                <a:ea typeface="PingFang SC" panose="020B0400000000000000" pitchFamily="34" charset="-122"/>
              </a:rPr>
              <a:t>‹#›</a:t>
            </a:fld>
            <a:endParaRPr kumimoji="1" lang="zh-CN" altLang="en-US" sz="1200" b="1" dirty="0">
              <a:solidFill>
                <a:schemeClr val="tx1"/>
              </a:solidFill>
              <a:latin typeface="PingFang SC" panose="020B0400000000000000" pitchFamily="34" charset="-122"/>
              <a:ea typeface="PingFang SC" panose="020B0400000000000000" pitchFamily="34" charset="-122"/>
            </a:endParaRPr>
          </a:p>
        </p:txBody>
      </p:sp>
      <p:pic>
        <p:nvPicPr>
          <p:cNvPr id="4" name="图形 3">
            <a:extLst>
              <a:ext uri="{FF2B5EF4-FFF2-40B4-BE49-F238E27FC236}">
                <a16:creationId xmlns:a16="http://schemas.microsoft.com/office/drawing/2014/main" id="{5C047161-B8E8-AB4E-9947-165E67215C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211" t="68673" r="87787" b="-1590"/>
          <a:stretch/>
        </p:blipFill>
        <p:spPr>
          <a:xfrm rot="10800000">
            <a:off x="11589380" y="6472223"/>
            <a:ext cx="609600" cy="451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822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sv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算能LOGO"/>
          <p:cNvPicPr>
            <a:picLocks noChangeAspect="1"/>
          </p:cNvPicPr>
          <p:nvPr userDrawn="1"/>
        </p:nvPicPr>
        <p:blipFill>
          <a:blip r:embed="rId8"/>
          <a:srcRect b="69905"/>
          <a:stretch>
            <a:fillRect/>
          </a:stretch>
        </p:blipFill>
        <p:spPr>
          <a:xfrm>
            <a:off x="10955408" y="66179"/>
            <a:ext cx="1134745" cy="451485"/>
          </a:xfrm>
          <a:prstGeom prst="rect">
            <a:avLst/>
          </a:prstGeom>
        </p:spPr>
      </p:pic>
      <p:pic>
        <p:nvPicPr>
          <p:cNvPr id="4" name="图形 3">
            <a:extLst>
              <a:ext uri="{FF2B5EF4-FFF2-40B4-BE49-F238E27FC236}">
                <a16:creationId xmlns:a16="http://schemas.microsoft.com/office/drawing/2014/main" id="{AC2F86F9-7FE2-F2DE-9A9B-175C9541E8F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 l="3785" t="48411" r="86525" b="36322"/>
          <a:stretch/>
        </p:blipFill>
        <p:spPr>
          <a:xfrm>
            <a:off x="0" y="0"/>
            <a:ext cx="390889" cy="6910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49" r:id="rId2"/>
    <p:sldLayoutId id="2147483650" r:id="rId3"/>
    <p:sldLayoutId id="2147483652" r:id="rId4"/>
    <p:sldLayoutId id="2147483657" r:id="rId5"/>
    <p:sldLayoutId id="2147483676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i="0" kern="1200">
          <a:solidFill>
            <a:srgbClr val="2F4051"/>
          </a:solidFill>
          <a:latin typeface="PingFang SC Medium" panose="020B0400000000000000" pitchFamily="34" charset="-122"/>
          <a:ea typeface="PingFang SC Medium" panose="020B0400000000000000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rgbClr val="2F4051"/>
          </a:solidFill>
          <a:latin typeface="PingFang SC" panose="020B0400000000000000" pitchFamily="34" charset="-122"/>
          <a:ea typeface="PingFang SC" panose="020B0400000000000000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rgbClr val="2F4051"/>
          </a:solidFill>
          <a:latin typeface="PingFang SC" panose="020B0400000000000000" pitchFamily="34" charset="-122"/>
          <a:ea typeface="PingFang SC" panose="020B0400000000000000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rgbClr val="2F4051"/>
          </a:solidFill>
          <a:latin typeface="PingFang SC" panose="020B0400000000000000" pitchFamily="34" charset="-122"/>
          <a:ea typeface="PingFang SC" panose="020B0400000000000000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2F4051"/>
          </a:solidFill>
          <a:latin typeface="PingFang SC" panose="020B0400000000000000" pitchFamily="34" charset="-122"/>
          <a:ea typeface="PingFang SC" panose="020B0400000000000000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2F4051"/>
          </a:solidFill>
          <a:latin typeface="PingFang SC" panose="020B0400000000000000" pitchFamily="34" charset="-122"/>
          <a:ea typeface="PingFang SC" panose="020B0400000000000000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1-18"/>
          <p:cNvPicPr>
            <a:picLocks noChangeAspect="1"/>
          </p:cNvPicPr>
          <p:nvPr/>
        </p:nvPicPr>
        <p:blipFill>
          <a:blip r:embed="rId3"/>
          <a:srcRect t="18769" b="33398"/>
          <a:stretch>
            <a:fillRect/>
          </a:stretch>
        </p:blipFill>
        <p:spPr>
          <a:xfrm>
            <a:off x="4445000" y="2270760"/>
            <a:ext cx="3359785" cy="2125345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BB1FDAED-1A79-7B42-9F4F-44B172B1AD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7992" y="3709634"/>
            <a:ext cx="373380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" name="组合 152">
            <a:extLst>
              <a:ext uri="{FF2B5EF4-FFF2-40B4-BE49-F238E27FC236}">
                <a16:creationId xmlns:a16="http://schemas.microsoft.com/office/drawing/2014/main" id="{741DD983-5D8A-2584-08DA-A360C5826064}"/>
              </a:ext>
            </a:extLst>
          </p:cNvPr>
          <p:cNvGrpSpPr/>
          <p:nvPr/>
        </p:nvGrpSpPr>
        <p:grpSpPr>
          <a:xfrm>
            <a:off x="6612094" y="1507152"/>
            <a:ext cx="2443627" cy="4806697"/>
            <a:chOff x="966965" y="1422627"/>
            <a:chExt cx="2443627" cy="4806697"/>
          </a:xfrm>
        </p:grpSpPr>
        <p:cxnSp>
          <p:nvCxnSpPr>
            <p:cNvPr id="154" name="直接箭头连接符 153">
              <a:extLst>
                <a:ext uri="{FF2B5EF4-FFF2-40B4-BE49-F238E27FC236}">
                  <a16:creationId xmlns:a16="http://schemas.microsoft.com/office/drawing/2014/main" id="{5BBF230E-0789-6F1C-F5F1-C5EC7BB82019}"/>
                </a:ext>
              </a:extLst>
            </p:cNvPr>
            <p:cNvCxnSpPr>
              <a:cxnSpLocks/>
            </p:cNvCxnSpPr>
            <p:nvPr/>
          </p:nvCxnSpPr>
          <p:spPr>
            <a:xfrm>
              <a:off x="2182689" y="1422627"/>
              <a:ext cx="11877" cy="4320000"/>
            </a:xfrm>
            <a:prstGeom prst="straightConnector1">
              <a:avLst/>
            </a:prstGeom>
            <a:ln w="19050">
              <a:solidFill>
                <a:schemeClr val="bg1">
                  <a:lumMod val="75000"/>
                </a:schemeClr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57" name="组合 156">
              <a:extLst>
                <a:ext uri="{FF2B5EF4-FFF2-40B4-BE49-F238E27FC236}">
                  <a16:creationId xmlns:a16="http://schemas.microsoft.com/office/drawing/2014/main" id="{1D8868CE-3240-D172-3A1F-31FBFD75AFBA}"/>
                </a:ext>
              </a:extLst>
            </p:cNvPr>
            <p:cNvGrpSpPr/>
            <p:nvPr/>
          </p:nvGrpSpPr>
          <p:grpSpPr>
            <a:xfrm>
              <a:off x="966965" y="5835307"/>
              <a:ext cx="2443627" cy="394017"/>
              <a:chOff x="2001865" y="2984232"/>
              <a:chExt cx="2443627" cy="394017"/>
            </a:xfrm>
          </p:grpSpPr>
          <p:sp>
            <p:nvSpPr>
              <p:cNvPr id="159" name="三角形 4">
                <a:extLst>
                  <a:ext uri="{FF2B5EF4-FFF2-40B4-BE49-F238E27FC236}">
                    <a16:creationId xmlns:a16="http://schemas.microsoft.com/office/drawing/2014/main" id="{ADB769A6-3999-0957-3463-EB3F35E64AE2}"/>
                  </a:ext>
                </a:extLst>
              </p:cNvPr>
              <p:cNvSpPr/>
              <p:nvPr/>
            </p:nvSpPr>
            <p:spPr>
              <a:xfrm>
                <a:off x="3147192" y="2984232"/>
                <a:ext cx="176123" cy="156247"/>
              </a:xfrm>
              <a:prstGeom prst="triangle">
                <a:avLst/>
              </a:prstGeom>
              <a:solidFill>
                <a:schemeClr val="accent2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等线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60" name="TextBox 16">
                <a:extLst>
                  <a:ext uri="{FF2B5EF4-FFF2-40B4-BE49-F238E27FC236}">
                    <a16:creationId xmlns:a16="http://schemas.microsoft.com/office/drawing/2014/main" id="{BD0A0A7A-F78E-220D-54B3-624E2BD7C4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1865" y="3147417"/>
                <a:ext cx="2443627" cy="2308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en-US" altLang="zh-CN" sz="900" dirty="0">
                    <a:solidFill>
                      <a:srgbClr val="ED7D3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M-4</a:t>
                </a:r>
                <a:endParaRPr lang="zh-CN" altLang="en-US" sz="900" dirty="0">
                  <a:solidFill>
                    <a:srgbClr val="ED7D3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</p:grpSp>
      </p:grp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3CEB6D1-73C7-62BC-9627-DA17531CC972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325757197"/>
              </p:ext>
            </p:extLst>
          </p:nvPr>
        </p:nvGraphicFramePr>
        <p:xfrm>
          <a:off x="991400" y="963843"/>
          <a:ext cx="10209200" cy="5893314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254952">
                  <a:extLst>
                    <a:ext uri="{9D8B030D-6E8A-4147-A177-3AD203B41FA5}">
                      <a16:colId xmlns:a16="http://schemas.microsoft.com/office/drawing/2014/main" val="2493692003"/>
                    </a:ext>
                  </a:extLst>
                </a:gridCol>
                <a:gridCol w="1119281">
                  <a:extLst>
                    <a:ext uri="{9D8B030D-6E8A-4147-A177-3AD203B41FA5}">
                      <a16:colId xmlns:a16="http://schemas.microsoft.com/office/drawing/2014/main" val="3327869835"/>
                    </a:ext>
                  </a:extLst>
                </a:gridCol>
                <a:gridCol w="1119281">
                  <a:extLst>
                    <a:ext uri="{9D8B030D-6E8A-4147-A177-3AD203B41FA5}">
                      <a16:colId xmlns:a16="http://schemas.microsoft.com/office/drawing/2014/main" val="605370635"/>
                    </a:ext>
                  </a:extLst>
                </a:gridCol>
                <a:gridCol w="1119281">
                  <a:extLst>
                    <a:ext uri="{9D8B030D-6E8A-4147-A177-3AD203B41FA5}">
                      <a16:colId xmlns:a16="http://schemas.microsoft.com/office/drawing/2014/main" val="1908464012"/>
                    </a:ext>
                  </a:extLst>
                </a:gridCol>
                <a:gridCol w="1119281">
                  <a:extLst>
                    <a:ext uri="{9D8B030D-6E8A-4147-A177-3AD203B41FA5}">
                      <a16:colId xmlns:a16="http://schemas.microsoft.com/office/drawing/2014/main" val="3077039638"/>
                    </a:ext>
                  </a:extLst>
                </a:gridCol>
                <a:gridCol w="1119281">
                  <a:extLst>
                    <a:ext uri="{9D8B030D-6E8A-4147-A177-3AD203B41FA5}">
                      <a16:colId xmlns:a16="http://schemas.microsoft.com/office/drawing/2014/main" val="1403298372"/>
                    </a:ext>
                  </a:extLst>
                </a:gridCol>
                <a:gridCol w="1119281">
                  <a:extLst>
                    <a:ext uri="{9D8B030D-6E8A-4147-A177-3AD203B41FA5}">
                      <a16:colId xmlns:a16="http://schemas.microsoft.com/office/drawing/2014/main" val="495031549"/>
                    </a:ext>
                  </a:extLst>
                </a:gridCol>
                <a:gridCol w="1119281">
                  <a:extLst>
                    <a:ext uri="{9D8B030D-6E8A-4147-A177-3AD203B41FA5}">
                      <a16:colId xmlns:a16="http://schemas.microsoft.com/office/drawing/2014/main" val="3146852706"/>
                    </a:ext>
                  </a:extLst>
                </a:gridCol>
                <a:gridCol w="1119281">
                  <a:extLst>
                    <a:ext uri="{9D8B030D-6E8A-4147-A177-3AD203B41FA5}">
                      <a16:colId xmlns:a16="http://schemas.microsoft.com/office/drawing/2014/main" val="3576857216"/>
                    </a:ext>
                  </a:extLst>
                </a:gridCol>
              </a:tblGrid>
              <a:tr h="29920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zh-CN" alt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月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zh-CN" alt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月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7 </a:t>
                      </a:r>
                      <a:r>
                        <a:rPr lang="zh-CN" alt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月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zh-CN" alt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月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9 </a:t>
                      </a:r>
                      <a:r>
                        <a:rPr lang="zh-CN" alt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月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zh-CN" alt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月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11 </a:t>
                      </a:r>
                      <a:r>
                        <a:rPr lang="zh-CN" alt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月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zh-CN" alt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月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zh-CN" alt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月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2583606"/>
                  </a:ext>
                </a:extLst>
              </a:tr>
              <a:tr h="559410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L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L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L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L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L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L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L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L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L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0017008"/>
                  </a:ext>
                </a:extLst>
              </a:tr>
            </a:tbl>
          </a:graphicData>
        </a:graphic>
      </p:graphicFrame>
      <p:grpSp>
        <p:nvGrpSpPr>
          <p:cNvPr id="131" name="组合 130">
            <a:extLst>
              <a:ext uri="{FF2B5EF4-FFF2-40B4-BE49-F238E27FC236}">
                <a16:creationId xmlns:a16="http://schemas.microsoft.com/office/drawing/2014/main" id="{87C846AD-2913-4CEB-AAAD-6B2A3411C3F9}"/>
              </a:ext>
            </a:extLst>
          </p:cNvPr>
          <p:cNvGrpSpPr/>
          <p:nvPr/>
        </p:nvGrpSpPr>
        <p:grpSpPr>
          <a:xfrm>
            <a:off x="963278" y="1507152"/>
            <a:ext cx="2443627" cy="4806697"/>
            <a:chOff x="966965" y="1422627"/>
            <a:chExt cx="2443627" cy="4806697"/>
          </a:xfrm>
        </p:grpSpPr>
        <p:cxnSp>
          <p:nvCxnSpPr>
            <p:cNvPr id="83" name="直接箭头连接符 82">
              <a:extLst>
                <a:ext uri="{FF2B5EF4-FFF2-40B4-BE49-F238E27FC236}">
                  <a16:creationId xmlns:a16="http://schemas.microsoft.com/office/drawing/2014/main" id="{A4061776-E748-C4E9-2E2D-C8A5F382A482}"/>
                </a:ext>
              </a:extLst>
            </p:cNvPr>
            <p:cNvCxnSpPr>
              <a:cxnSpLocks/>
            </p:cNvCxnSpPr>
            <p:nvPr/>
          </p:nvCxnSpPr>
          <p:spPr>
            <a:xfrm>
              <a:off x="2182689" y="1422627"/>
              <a:ext cx="11877" cy="4320000"/>
            </a:xfrm>
            <a:prstGeom prst="straightConnector1">
              <a:avLst/>
            </a:prstGeom>
            <a:ln w="19050">
              <a:solidFill>
                <a:schemeClr val="bg1">
                  <a:lumMod val="75000"/>
                </a:schemeClr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85" name="组合 84">
              <a:extLst>
                <a:ext uri="{FF2B5EF4-FFF2-40B4-BE49-F238E27FC236}">
                  <a16:creationId xmlns:a16="http://schemas.microsoft.com/office/drawing/2014/main" id="{B5EF3AB6-1ECB-7CC9-2B96-9D5C77A113C6}"/>
                </a:ext>
              </a:extLst>
            </p:cNvPr>
            <p:cNvGrpSpPr/>
            <p:nvPr/>
          </p:nvGrpSpPr>
          <p:grpSpPr>
            <a:xfrm>
              <a:off x="966965" y="5835307"/>
              <a:ext cx="2443627" cy="394017"/>
              <a:chOff x="2001865" y="2984232"/>
              <a:chExt cx="2443627" cy="394017"/>
            </a:xfrm>
          </p:grpSpPr>
          <p:sp>
            <p:nvSpPr>
              <p:cNvPr id="86" name="三角形 4">
                <a:extLst>
                  <a:ext uri="{FF2B5EF4-FFF2-40B4-BE49-F238E27FC236}">
                    <a16:creationId xmlns:a16="http://schemas.microsoft.com/office/drawing/2014/main" id="{293E45EC-921F-0165-FFC8-6EC74F48C384}"/>
                  </a:ext>
                </a:extLst>
              </p:cNvPr>
              <p:cNvSpPr/>
              <p:nvPr/>
            </p:nvSpPr>
            <p:spPr>
              <a:xfrm>
                <a:off x="3147192" y="2984232"/>
                <a:ext cx="176123" cy="156247"/>
              </a:xfrm>
              <a:prstGeom prst="triangle">
                <a:avLst/>
              </a:prstGeom>
              <a:solidFill>
                <a:schemeClr val="accent2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等线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89" name="TextBox 16">
                <a:extLst>
                  <a:ext uri="{FF2B5EF4-FFF2-40B4-BE49-F238E27FC236}">
                    <a16:creationId xmlns:a16="http://schemas.microsoft.com/office/drawing/2014/main" id="{48C0F3DE-EF1B-C202-F5E7-F3C744B79F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1865" y="3147417"/>
                <a:ext cx="2443627" cy="2308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en-US" altLang="zh-CN" sz="900" dirty="0">
                    <a:solidFill>
                      <a:srgbClr val="ED7D3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M-1</a:t>
                </a:r>
                <a:endParaRPr lang="zh-CN" altLang="en-US" sz="900" dirty="0">
                  <a:solidFill>
                    <a:srgbClr val="ED7D3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</p:grpSp>
      </p:grpSp>
      <p:grpSp>
        <p:nvGrpSpPr>
          <p:cNvPr id="132" name="组合 131">
            <a:extLst>
              <a:ext uri="{FF2B5EF4-FFF2-40B4-BE49-F238E27FC236}">
                <a16:creationId xmlns:a16="http://schemas.microsoft.com/office/drawing/2014/main" id="{D03FEAB5-26C0-09F1-1F14-5033F68E1FCF}"/>
              </a:ext>
            </a:extLst>
          </p:cNvPr>
          <p:cNvGrpSpPr/>
          <p:nvPr/>
        </p:nvGrpSpPr>
        <p:grpSpPr>
          <a:xfrm>
            <a:off x="3205706" y="1507152"/>
            <a:ext cx="2443627" cy="4806697"/>
            <a:chOff x="3205706" y="1422627"/>
            <a:chExt cx="2443627" cy="4806697"/>
          </a:xfrm>
        </p:grpSpPr>
        <p:cxnSp>
          <p:nvCxnSpPr>
            <p:cNvPr id="117" name="直接箭头连接符 116">
              <a:extLst>
                <a:ext uri="{FF2B5EF4-FFF2-40B4-BE49-F238E27FC236}">
                  <a16:creationId xmlns:a16="http://schemas.microsoft.com/office/drawing/2014/main" id="{77975F5E-1B51-4E88-2214-B114B0A631B1}"/>
                </a:ext>
              </a:extLst>
            </p:cNvPr>
            <p:cNvCxnSpPr>
              <a:cxnSpLocks/>
            </p:cNvCxnSpPr>
            <p:nvPr/>
          </p:nvCxnSpPr>
          <p:spPr>
            <a:xfrm>
              <a:off x="4415643" y="1422627"/>
              <a:ext cx="11877" cy="4320000"/>
            </a:xfrm>
            <a:prstGeom prst="straightConnector1">
              <a:avLst/>
            </a:prstGeom>
            <a:ln w="19050">
              <a:solidFill>
                <a:schemeClr val="bg1">
                  <a:lumMod val="75000"/>
                </a:schemeClr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18" name="组合 117">
              <a:extLst>
                <a:ext uri="{FF2B5EF4-FFF2-40B4-BE49-F238E27FC236}">
                  <a16:creationId xmlns:a16="http://schemas.microsoft.com/office/drawing/2014/main" id="{933FA1D8-9F70-7E73-6E36-BAEF430B7393}"/>
                </a:ext>
              </a:extLst>
            </p:cNvPr>
            <p:cNvGrpSpPr/>
            <p:nvPr/>
          </p:nvGrpSpPr>
          <p:grpSpPr>
            <a:xfrm>
              <a:off x="3205706" y="5835307"/>
              <a:ext cx="2443627" cy="394017"/>
              <a:chOff x="2001865" y="2984232"/>
              <a:chExt cx="2443627" cy="394017"/>
            </a:xfrm>
          </p:grpSpPr>
          <p:sp>
            <p:nvSpPr>
              <p:cNvPr id="126" name="三角形 4">
                <a:extLst>
                  <a:ext uri="{FF2B5EF4-FFF2-40B4-BE49-F238E27FC236}">
                    <a16:creationId xmlns:a16="http://schemas.microsoft.com/office/drawing/2014/main" id="{3A0B1D06-79FB-0568-7E9E-FC39FB0C8B26}"/>
                  </a:ext>
                </a:extLst>
              </p:cNvPr>
              <p:cNvSpPr/>
              <p:nvPr/>
            </p:nvSpPr>
            <p:spPr>
              <a:xfrm>
                <a:off x="3147192" y="2984232"/>
                <a:ext cx="176123" cy="156247"/>
              </a:xfrm>
              <a:prstGeom prst="triangle">
                <a:avLst/>
              </a:prstGeom>
              <a:solidFill>
                <a:schemeClr val="accent2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等线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28" name="TextBox 16">
                <a:extLst>
                  <a:ext uri="{FF2B5EF4-FFF2-40B4-BE49-F238E27FC236}">
                    <a16:creationId xmlns:a16="http://schemas.microsoft.com/office/drawing/2014/main" id="{F66E36A1-AA75-AE05-83E3-079A616794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1865" y="3147417"/>
                <a:ext cx="2443627" cy="2308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en-US" altLang="zh-CN" sz="900" dirty="0">
                    <a:solidFill>
                      <a:srgbClr val="ED7D3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M-2</a:t>
                </a:r>
                <a:endParaRPr lang="zh-CN" altLang="en-US" sz="900" dirty="0">
                  <a:solidFill>
                    <a:srgbClr val="ED7D3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</p:grpSp>
      </p:grpSp>
      <p:grpSp>
        <p:nvGrpSpPr>
          <p:cNvPr id="139" name="组合 138">
            <a:extLst>
              <a:ext uri="{FF2B5EF4-FFF2-40B4-BE49-F238E27FC236}">
                <a16:creationId xmlns:a16="http://schemas.microsoft.com/office/drawing/2014/main" id="{33BC48FD-89F5-FAA3-4CB6-7A9EB2B2F6F1}"/>
              </a:ext>
            </a:extLst>
          </p:cNvPr>
          <p:cNvGrpSpPr/>
          <p:nvPr/>
        </p:nvGrpSpPr>
        <p:grpSpPr>
          <a:xfrm>
            <a:off x="5463875" y="1507152"/>
            <a:ext cx="2443627" cy="4806697"/>
            <a:chOff x="966965" y="1422627"/>
            <a:chExt cx="2443627" cy="4806697"/>
          </a:xfrm>
        </p:grpSpPr>
        <p:cxnSp>
          <p:nvCxnSpPr>
            <p:cNvPr id="145" name="直接箭头连接符 144">
              <a:extLst>
                <a:ext uri="{FF2B5EF4-FFF2-40B4-BE49-F238E27FC236}">
                  <a16:creationId xmlns:a16="http://schemas.microsoft.com/office/drawing/2014/main" id="{4C27B545-609B-148F-C3D0-D2950063D81E}"/>
                </a:ext>
              </a:extLst>
            </p:cNvPr>
            <p:cNvCxnSpPr>
              <a:cxnSpLocks/>
            </p:cNvCxnSpPr>
            <p:nvPr/>
          </p:nvCxnSpPr>
          <p:spPr>
            <a:xfrm>
              <a:off x="2182689" y="1422627"/>
              <a:ext cx="11877" cy="4320000"/>
            </a:xfrm>
            <a:prstGeom prst="straightConnector1">
              <a:avLst/>
            </a:prstGeom>
            <a:ln w="19050">
              <a:solidFill>
                <a:schemeClr val="bg1">
                  <a:lumMod val="75000"/>
                </a:schemeClr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46" name="组合 145">
              <a:extLst>
                <a:ext uri="{FF2B5EF4-FFF2-40B4-BE49-F238E27FC236}">
                  <a16:creationId xmlns:a16="http://schemas.microsoft.com/office/drawing/2014/main" id="{275A153E-9E04-8DD2-8C5F-4EBC784F7BDF}"/>
                </a:ext>
              </a:extLst>
            </p:cNvPr>
            <p:cNvGrpSpPr/>
            <p:nvPr/>
          </p:nvGrpSpPr>
          <p:grpSpPr>
            <a:xfrm>
              <a:off x="966965" y="5835307"/>
              <a:ext cx="2443627" cy="394017"/>
              <a:chOff x="2001865" y="2984232"/>
              <a:chExt cx="2443627" cy="394017"/>
            </a:xfrm>
          </p:grpSpPr>
          <p:sp>
            <p:nvSpPr>
              <p:cNvPr id="147" name="三角形 4">
                <a:extLst>
                  <a:ext uri="{FF2B5EF4-FFF2-40B4-BE49-F238E27FC236}">
                    <a16:creationId xmlns:a16="http://schemas.microsoft.com/office/drawing/2014/main" id="{DCB774AC-25D6-D88D-E98F-696420F82022}"/>
                  </a:ext>
                </a:extLst>
              </p:cNvPr>
              <p:cNvSpPr/>
              <p:nvPr/>
            </p:nvSpPr>
            <p:spPr>
              <a:xfrm>
                <a:off x="3147192" y="2984232"/>
                <a:ext cx="176123" cy="156247"/>
              </a:xfrm>
              <a:prstGeom prst="triangle">
                <a:avLst/>
              </a:prstGeom>
              <a:solidFill>
                <a:schemeClr val="accent2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等线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49" name="TextBox 16">
                <a:extLst>
                  <a:ext uri="{FF2B5EF4-FFF2-40B4-BE49-F238E27FC236}">
                    <a16:creationId xmlns:a16="http://schemas.microsoft.com/office/drawing/2014/main" id="{6FD6D0C2-AE54-0744-3DC8-DD7239E73A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1865" y="3147417"/>
                <a:ext cx="2443627" cy="2308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en-US" altLang="zh-CN" sz="900" dirty="0">
                    <a:solidFill>
                      <a:srgbClr val="ED7D3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M-3</a:t>
                </a:r>
                <a:endParaRPr lang="zh-CN" altLang="en-US" sz="900" dirty="0">
                  <a:solidFill>
                    <a:srgbClr val="ED7D3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</p:grpSp>
      </p:grpSp>
      <p:sp>
        <p:nvSpPr>
          <p:cNvPr id="3" name="标题 2">
            <a:extLst>
              <a:ext uri="{FF2B5EF4-FFF2-40B4-BE49-F238E27FC236}">
                <a16:creationId xmlns:a16="http://schemas.microsoft.com/office/drawing/2014/main" id="{A23FCE51-4F3F-D6C7-7E78-4BF254325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SG2380 </a:t>
            </a:r>
            <a:r>
              <a:rPr lang="zh-CN" altLang="en-US" dirty="0"/>
              <a:t>产品和市场 </a:t>
            </a:r>
            <a:r>
              <a:rPr lang="en-US" altLang="zh-CN" dirty="0"/>
              <a:t>Milestone</a:t>
            </a:r>
            <a:endParaRPr lang="zh-CN" altLang="en-US" dirty="0"/>
          </a:p>
        </p:txBody>
      </p:sp>
      <p:sp>
        <p:nvSpPr>
          <p:cNvPr id="22" name="TextBox 16">
            <a:extLst>
              <a:ext uri="{FF2B5EF4-FFF2-40B4-BE49-F238E27FC236}">
                <a16:creationId xmlns:a16="http://schemas.microsoft.com/office/drawing/2014/main" id="{F8BBEC2F-D7F1-0732-8F65-B9EC1B5405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25" y="1714029"/>
            <a:ext cx="75625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R&amp;D</a:t>
            </a:r>
          </a:p>
        </p:txBody>
      </p:sp>
      <p:cxnSp>
        <p:nvCxnSpPr>
          <p:cNvPr id="23" name="直接箭头连接符 22">
            <a:extLst>
              <a:ext uri="{FF2B5EF4-FFF2-40B4-BE49-F238E27FC236}">
                <a16:creationId xmlns:a16="http://schemas.microsoft.com/office/drawing/2014/main" id="{2E39F889-B3BB-9B06-6D5A-BCFC74A4ED32}"/>
              </a:ext>
            </a:extLst>
          </p:cNvPr>
          <p:cNvCxnSpPr>
            <a:cxnSpLocks/>
          </p:cNvCxnSpPr>
          <p:nvPr/>
        </p:nvCxnSpPr>
        <p:spPr bwMode="auto">
          <a:xfrm>
            <a:off x="864528" y="1864914"/>
            <a:ext cx="10553599" cy="842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타원 81">
            <a:extLst>
              <a:ext uri="{FF2B5EF4-FFF2-40B4-BE49-F238E27FC236}">
                <a16:creationId xmlns:a16="http://schemas.microsoft.com/office/drawing/2014/main" id="{CE07D1BC-CEF8-90F8-2910-8C219EAF47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1283" y="1802656"/>
            <a:ext cx="109716" cy="1080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8" name="타원 81">
            <a:extLst>
              <a:ext uri="{FF2B5EF4-FFF2-40B4-BE49-F238E27FC236}">
                <a16:creationId xmlns:a16="http://schemas.microsoft.com/office/drawing/2014/main" id="{4361C962-5A64-021E-C62E-690B401F0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5699" y="1802656"/>
            <a:ext cx="109716" cy="1080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0" name="TextBox 16">
            <a:extLst>
              <a:ext uri="{FF2B5EF4-FFF2-40B4-BE49-F238E27FC236}">
                <a16:creationId xmlns:a16="http://schemas.microsoft.com/office/drawing/2014/main" id="{5F0C7035-478C-2B0C-8FED-2961B08236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5710" y="1422627"/>
            <a:ext cx="12394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BRD (Bring Up Done)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1" name="타원 81">
            <a:extLst>
              <a:ext uri="{FF2B5EF4-FFF2-40B4-BE49-F238E27FC236}">
                <a16:creationId xmlns:a16="http://schemas.microsoft.com/office/drawing/2014/main" id="{0E9990F7-6332-B709-285F-A4A14D4CFA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0571" y="1802656"/>
            <a:ext cx="109716" cy="1080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94" name="TextBox 16">
            <a:extLst>
              <a:ext uri="{FF2B5EF4-FFF2-40B4-BE49-F238E27FC236}">
                <a16:creationId xmlns:a16="http://schemas.microsoft.com/office/drawing/2014/main" id="{FA0C6917-D2EE-C113-2CEF-0424C8323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4741" y="1494828"/>
            <a:ext cx="10628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900" dirty="0" err="1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Tapeout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03" name="TextBox 16">
            <a:extLst>
              <a:ext uri="{FF2B5EF4-FFF2-40B4-BE49-F238E27FC236}">
                <a16:creationId xmlns:a16="http://schemas.microsoft.com/office/drawing/2014/main" id="{3D71F1C5-5B81-C867-2FF7-DF365DABBD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9157" y="1497196"/>
            <a:ext cx="10628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Chip back (FSR)</a:t>
            </a:r>
          </a:p>
        </p:txBody>
      </p:sp>
      <p:sp>
        <p:nvSpPr>
          <p:cNvPr id="231" name="타원 81">
            <a:extLst>
              <a:ext uri="{FF2B5EF4-FFF2-40B4-BE49-F238E27FC236}">
                <a16:creationId xmlns:a16="http://schemas.microsoft.com/office/drawing/2014/main" id="{980C962B-FD65-F241-4DB9-B616D4FFFE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13149" y="1802656"/>
            <a:ext cx="109716" cy="1080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32" name="TextBox 16">
            <a:extLst>
              <a:ext uri="{FF2B5EF4-FFF2-40B4-BE49-F238E27FC236}">
                <a16:creationId xmlns:a16="http://schemas.microsoft.com/office/drawing/2014/main" id="{B0D5EEC8-8325-9DCF-BE30-A6B67E2DE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2295" y="1494828"/>
            <a:ext cx="840386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NPI</a:t>
            </a:r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FA50F758-99C0-DF36-0A8F-45891934EAFB}"/>
              </a:ext>
            </a:extLst>
          </p:cNvPr>
          <p:cNvGrpSpPr/>
          <p:nvPr/>
        </p:nvGrpSpPr>
        <p:grpSpPr>
          <a:xfrm>
            <a:off x="6747766" y="1954450"/>
            <a:ext cx="2195432" cy="398167"/>
            <a:chOff x="2145236" y="2984232"/>
            <a:chExt cx="2195432" cy="398167"/>
          </a:xfrm>
        </p:grpSpPr>
        <p:sp>
          <p:nvSpPr>
            <p:cNvPr id="5" name="三角形 4">
              <a:extLst>
                <a:ext uri="{FF2B5EF4-FFF2-40B4-BE49-F238E27FC236}">
                  <a16:creationId xmlns:a16="http://schemas.microsoft.com/office/drawing/2014/main" id="{ED56964F-F8EB-FA3A-FA0C-2AB7D6FB350D}"/>
                </a:ext>
              </a:extLst>
            </p:cNvPr>
            <p:cNvSpPr/>
            <p:nvPr/>
          </p:nvSpPr>
          <p:spPr>
            <a:xfrm>
              <a:off x="3147192" y="2984232"/>
              <a:ext cx="176123" cy="156247"/>
            </a:xfrm>
            <a:prstGeom prst="triangle">
              <a:avLst/>
            </a:prstGeom>
            <a:solidFill>
              <a:srgbClr val="BFBFBF"/>
            </a:solidFill>
            <a:ln>
              <a:solidFill>
                <a:srgbClr val="BFBF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6" name="TextBox 16">
              <a:extLst>
                <a:ext uri="{FF2B5EF4-FFF2-40B4-BE49-F238E27FC236}">
                  <a16:creationId xmlns:a16="http://schemas.microsoft.com/office/drawing/2014/main" id="{62305DCF-3F28-6435-BBCC-161A8B8568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5236" y="3151567"/>
              <a:ext cx="2195432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EVB </a:t>
              </a:r>
              <a:r>
                <a:rPr lang="zh-CN" altLang="en-US" sz="9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完成</a:t>
              </a:r>
              <a:r>
                <a: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 bring up</a:t>
              </a:r>
              <a:endPara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7" name="组合 6">
            <a:extLst>
              <a:ext uri="{FF2B5EF4-FFF2-40B4-BE49-F238E27FC236}">
                <a16:creationId xmlns:a16="http://schemas.microsoft.com/office/drawing/2014/main" id="{1257E151-393F-FDE5-9869-2C626C17361A}"/>
              </a:ext>
            </a:extLst>
          </p:cNvPr>
          <p:cNvGrpSpPr/>
          <p:nvPr/>
        </p:nvGrpSpPr>
        <p:grpSpPr>
          <a:xfrm>
            <a:off x="3188540" y="1954550"/>
            <a:ext cx="2443627" cy="394017"/>
            <a:chOff x="2001865" y="2984232"/>
            <a:chExt cx="2443627" cy="394017"/>
          </a:xfrm>
        </p:grpSpPr>
        <p:sp>
          <p:nvSpPr>
            <p:cNvPr id="8" name="三角形 4">
              <a:extLst>
                <a:ext uri="{FF2B5EF4-FFF2-40B4-BE49-F238E27FC236}">
                  <a16:creationId xmlns:a16="http://schemas.microsoft.com/office/drawing/2014/main" id="{4C145C20-4ED1-C1A0-4420-93E8038141F8}"/>
                </a:ext>
              </a:extLst>
            </p:cNvPr>
            <p:cNvSpPr/>
            <p:nvPr/>
          </p:nvSpPr>
          <p:spPr>
            <a:xfrm>
              <a:off x="3147192" y="2984232"/>
              <a:ext cx="176123" cy="156247"/>
            </a:xfrm>
            <a:prstGeom prst="triangle">
              <a:avLst/>
            </a:prstGeom>
            <a:solidFill>
              <a:srgbClr val="BFBFBF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9" name="TextBox 16">
              <a:extLst>
                <a:ext uri="{FF2B5EF4-FFF2-40B4-BE49-F238E27FC236}">
                  <a16:creationId xmlns:a16="http://schemas.microsoft.com/office/drawing/2014/main" id="{C3C6C718-F68D-5778-D174-250426816E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1865" y="3147417"/>
              <a:ext cx="2443627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EVB </a:t>
              </a:r>
              <a:r>
                <a:rPr lang="zh-CN" altLang="en-US" sz="9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开始生产</a:t>
              </a:r>
            </a:p>
          </p:txBody>
        </p:sp>
      </p:grpSp>
      <p:sp>
        <p:nvSpPr>
          <p:cNvPr id="10" name="TextBox 16">
            <a:extLst>
              <a:ext uri="{FF2B5EF4-FFF2-40B4-BE49-F238E27FC236}">
                <a16:creationId xmlns:a16="http://schemas.microsoft.com/office/drawing/2014/main" id="{2D8F2E5D-978A-4C94-A6C6-1A20D416EC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0" y="2950532"/>
            <a:ext cx="90380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Resources</a:t>
            </a:r>
          </a:p>
        </p:txBody>
      </p:sp>
      <p:cxnSp>
        <p:nvCxnSpPr>
          <p:cNvPr id="12" name="直接箭头连接符 11">
            <a:extLst>
              <a:ext uri="{FF2B5EF4-FFF2-40B4-BE49-F238E27FC236}">
                <a16:creationId xmlns:a16="http://schemas.microsoft.com/office/drawing/2014/main" id="{C58A165A-0548-7B46-55C3-9F1ED419F00F}"/>
              </a:ext>
            </a:extLst>
          </p:cNvPr>
          <p:cNvCxnSpPr>
            <a:cxnSpLocks/>
          </p:cNvCxnSpPr>
          <p:nvPr/>
        </p:nvCxnSpPr>
        <p:spPr bwMode="auto">
          <a:xfrm>
            <a:off x="864528" y="3101416"/>
            <a:ext cx="10553599" cy="842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타원 81">
            <a:extLst>
              <a:ext uri="{FF2B5EF4-FFF2-40B4-BE49-F238E27FC236}">
                <a16:creationId xmlns:a16="http://schemas.microsoft.com/office/drawing/2014/main" id="{B4C5E079-0C70-478F-C2E3-AF2ECC2FC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1283" y="3039158"/>
            <a:ext cx="109716" cy="1080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4" name="타원 81">
            <a:extLst>
              <a:ext uri="{FF2B5EF4-FFF2-40B4-BE49-F238E27FC236}">
                <a16:creationId xmlns:a16="http://schemas.microsoft.com/office/drawing/2014/main" id="{929C21AC-F362-2C48-B87A-F687290541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4878" y="3044774"/>
            <a:ext cx="109716" cy="1080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5" name="TextBox 16">
            <a:extLst>
              <a:ext uri="{FF2B5EF4-FFF2-40B4-BE49-F238E27FC236}">
                <a16:creationId xmlns:a16="http://schemas.microsoft.com/office/drawing/2014/main" id="{ED0ACDDD-8D96-BBD0-E742-F230FEC441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5710" y="2313944"/>
            <a:ext cx="1239438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BSP v1.0, Datasheet v1.0, TRM v1.0, </a:t>
            </a:r>
          </a:p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HDK v1.0,</a:t>
            </a:r>
          </a:p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SDK v1.0</a:t>
            </a:r>
          </a:p>
        </p:txBody>
      </p:sp>
      <p:sp>
        <p:nvSpPr>
          <p:cNvPr id="26" name="타원 81">
            <a:extLst>
              <a:ext uri="{FF2B5EF4-FFF2-40B4-BE49-F238E27FC236}">
                <a16:creationId xmlns:a16="http://schemas.microsoft.com/office/drawing/2014/main" id="{460B5A85-82F5-9A42-6A92-5824309B1F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0571" y="3039158"/>
            <a:ext cx="109716" cy="1080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0" name="TextBox 16">
            <a:extLst>
              <a:ext uri="{FF2B5EF4-FFF2-40B4-BE49-F238E27FC236}">
                <a16:creationId xmlns:a16="http://schemas.microsoft.com/office/drawing/2014/main" id="{FBABFF26-3BA3-E55D-DFDD-1FFA416F17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3661" y="2477414"/>
            <a:ext cx="2288107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Datasheet v0.5</a:t>
            </a:r>
          </a:p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TRM v 0.5</a:t>
            </a:r>
          </a:p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HDK v0.5</a:t>
            </a:r>
          </a:p>
        </p:txBody>
      </p:sp>
      <p:sp>
        <p:nvSpPr>
          <p:cNvPr id="35" name="TextBox 16">
            <a:extLst>
              <a:ext uri="{FF2B5EF4-FFF2-40B4-BE49-F238E27FC236}">
                <a16:creationId xmlns:a16="http://schemas.microsoft.com/office/drawing/2014/main" id="{CFDFAE7A-B803-CAD4-F809-CDE88CF253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9157" y="2733698"/>
            <a:ext cx="10628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80" name="TextBox 16">
            <a:extLst>
              <a:ext uri="{FF2B5EF4-FFF2-40B4-BE49-F238E27FC236}">
                <a16:creationId xmlns:a16="http://schemas.microsoft.com/office/drawing/2014/main" id="{B8312AE7-7153-20FE-46ED-A13EA95E7F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5682" y="2615913"/>
            <a:ext cx="2288107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Sales kit v0.5</a:t>
            </a:r>
          </a:p>
        </p:txBody>
      </p:sp>
      <p:sp>
        <p:nvSpPr>
          <p:cNvPr id="91" name="TextBox 16">
            <a:extLst>
              <a:ext uri="{FF2B5EF4-FFF2-40B4-BE49-F238E27FC236}">
                <a16:creationId xmlns:a16="http://schemas.microsoft.com/office/drawing/2014/main" id="{E88DD989-A91E-4A4D-82FB-51E3EB8888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0" y="4489653"/>
            <a:ext cx="83829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MKT</a:t>
            </a:r>
          </a:p>
        </p:txBody>
      </p:sp>
      <p:cxnSp>
        <p:nvCxnSpPr>
          <p:cNvPr id="93" name="直接箭头连接符 92">
            <a:extLst>
              <a:ext uri="{FF2B5EF4-FFF2-40B4-BE49-F238E27FC236}">
                <a16:creationId xmlns:a16="http://schemas.microsoft.com/office/drawing/2014/main" id="{9AA371DB-45F5-9FBD-4C27-68297499EE31}"/>
              </a:ext>
            </a:extLst>
          </p:cNvPr>
          <p:cNvCxnSpPr>
            <a:cxnSpLocks/>
          </p:cNvCxnSpPr>
          <p:nvPr/>
        </p:nvCxnSpPr>
        <p:spPr bwMode="auto">
          <a:xfrm>
            <a:off x="864528" y="4640537"/>
            <a:ext cx="10553599" cy="842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타원 81">
            <a:extLst>
              <a:ext uri="{FF2B5EF4-FFF2-40B4-BE49-F238E27FC236}">
                <a16:creationId xmlns:a16="http://schemas.microsoft.com/office/drawing/2014/main" id="{8F98CCD6-A757-6133-2B09-A63E092CF1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1283" y="4578279"/>
            <a:ext cx="109716" cy="1080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99" name="타원 81">
            <a:extLst>
              <a:ext uri="{FF2B5EF4-FFF2-40B4-BE49-F238E27FC236}">
                <a16:creationId xmlns:a16="http://schemas.microsoft.com/office/drawing/2014/main" id="{8C7C98FA-F4EA-F6B5-4DA1-90E5B0160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4878" y="4583895"/>
            <a:ext cx="109716" cy="1080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00" name="TextBox 16">
            <a:extLst>
              <a:ext uri="{FF2B5EF4-FFF2-40B4-BE49-F238E27FC236}">
                <a16:creationId xmlns:a16="http://schemas.microsoft.com/office/drawing/2014/main" id="{90890593-2EB8-53C8-1D06-9B0E47044E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5710" y="4263398"/>
            <a:ext cx="1239438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ITX </a:t>
            </a:r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测试完成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01" name="타원 81">
            <a:extLst>
              <a:ext uri="{FF2B5EF4-FFF2-40B4-BE49-F238E27FC236}">
                <a16:creationId xmlns:a16="http://schemas.microsoft.com/office/drawing/2014/main" id="{C09F8961-27F8-B475-F548-769548FAC1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0571" y="4578279"/>
            <a:ext cx="109716" cy="1080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04" name="TextBox 16">
            <a:extLst>
              <a:ext uri="{FF2B5EF4-FFF2-40B4-BE49-F238E27FC236}">
                <a16:creationId xmlns:a16="http://schemas.microsoft.com/office/drawing/2014/main" id="{495D9F07-61B8-D0B6-B8C9-1C5BC17754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3661" y="4131890"/>
            <a:ext cx="22881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228600" indent="-228600" algn="ctr">
              <a:buAutoNum type="arabicPeriod"/>
            </a:pPr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ITX </a:t>
            </a:r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主板 </a:t>
            </a:r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Kickoff</a:t>
            </a:r>
          </a:p>
          <a:p>
            <a:pPr marL="228600" indent="-228600" algn="ctr">
              <a:buAutoNum type="arabicPeriod"/>
            </a:pPr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更新产品信息到网站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05" name="TextBox 16">
            <a:extLst>
              <a:ext uri="{FF2B5EF4-FFF2-40B4-BE49-F238E27FC236}">
                <a16:creationId xmlns:a16="http://schemas.microsoft.com/office/drawing/2014/main" id="{71E26AE8-43E4-F406-C781-4FBBB5BAD2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9157" y="4272819"/>
            <a:ext cx="10628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06" name="TextBox 16">
            <a:extLst>
              <a:ext uri="{FF2B5EF4-FFF2-40B4-BE49-F238E27FC236}">
                <a16:creationId xmlns:a16="http://schemas.microsoft.com/office/drawing/2014/main" id="{616B1CF0-86E6-9C4D-82ED-CAD0EC76E2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2612" y="3952763"/>
            <a:ext cx="228810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228600" indent="-228600" algn="ctr">
              <a:buAutoNum type="arabicPeriod"/>
            </a:pPr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完成网站建设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marL="228600" indent="-228600" algn="ctr">
              <a:buAutoNum type="arabicPeriod"/>
            </a:pPr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ITX Spec </a:t>
            </a:r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确认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marL="228600" indent="-228600" algn="ctr">
              <a:buAutoNum type="arabicPeriod"/>
            </a:pPr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确认众筹方案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marL="228600" indent="-228600" algn="ctr">
              <a:buAutoNum type="arabicPeriod"/>
            </a:pPr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关键客户导入</a:t>
            </a:r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(</a:t>
            </a:r>
            <a:r>
              <a:rPr lang="en-US" altLang="zh-CN" sz="900" dirty="0" err="1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Sifive,img,google</a:t>
            </a:r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)</a:t>
            </a:r>
          </a:p>
        </p:txBody>
      </p:sp>
      <p:grpSp>
        <p:nvGrpSpPr>
          <p:cNvPr id="107" name="组合 106">
            <a:extLst>
              <a:ext uri="{FF2B5EF4-FFF2-40B4-BE49-F238E27FC236}">
                <a16:creationId xmlns:a16="http://schemas.microsoft.com/office/drawing/2014/main" id="{07CA90A0-2165-74C1-DBE2-93D7FB0EAAC0}"/>
              </a:ext>
            </a:extLst>
          </p:cNvPr>
          <p:cNvGrpSpPr/>
          <p:nvPr/>
        </p:nvGrpSpPr>
        <p:grpSpPr>
          <a:xfrm>
            <a:off x="2427653" y="4706146"/>
            <a:ext cx="1556105" cy="524558"/>
            <a:chOff x="2404648" y="2984232"/>
            <a:chExt cx="1556105" cy="524558"/>
          </a:xfrm>
        </p:grpSpPr>
        <p:sp>
          <p:nvSpPr>
            <p:cNvPr id="111" name="三角形 4">
              <a:extLst>
                <a:ext uri="{FF2B5EF4-FFF2-40B4-BE49-F238E27FC236}">
                  <a16:creationId xmlns:a16="http://schemas.microsoft.com/office/drawing/2014/main" id="{7F8013BF-F03A-40D1-0D50-76249893434B}"/>
                </a:ext>
              </a:extLst>
            </p:cNvPr>
            <p:cNvSpPr/>
            <p:nvPr/>
          </p:nvSpPr>
          <p:spPr>
            <a:xfrm>
              <a:off x="3147192" y="2984232"/>
              <a:ext cx="176123" cy="156247"/>
            </a:xfrm>
            <a:prstGeom prst="triangle">
              <a:avLst/>
            </a:prstGeom>
            <a:solidFill>
              <a:srgbClr val="BFBFBF"/>
            </a:solidFill>
            <a:ln>
              <a:solidFill>
                <a:srgbClr val="BFBF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14" name="TextBox 16">
              <a:extLst>
                <a:ext uri="{FF2B5EF4-FFF2-40B4-BE49-F238E27FC236}">
                  <a16:creationId xmlns:a16="http://schemas.microsoft.com/office/drawing/2014/main" id="{B77A9592-984C-5637-AE8D-EB7D9E4B57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4648" y="3139458"/>
              <a:ext cx="15561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228600" indent="-228600" algn="ctr">
                <a:buAutoNum type="arabicPeriod"/>
              </a:pPr>
              <a:r>
                <a:rPr lang="zh-CN" altLang="en-US" sz="9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开启众筹</a:t>
              </a:r>
              <a:endPara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  <a:p>
              <a:pPr marL="228600" indent="-228600" algn="ctr">
                <a:buAutoNum type="arabicPeriod"/>
              </a:pPr>
              <a:r>
                <a:rPr lang="zh-CN" altLang="en-US" sz="9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欧洲</a:t>
              </a:r>
              <a:r>
                <a: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 RV </a:t>
              </a:r>
              <a:r>
                <a:rPr lang="zh-CN" altLang="en-US" sz="9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峰会</a:t>
              </a:r>
              <a:endPara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162" name="타원 81">
            <a:extLst>
              <a:ext uri="{FF2B5EF4-FFF2-40B4-BE49-F238E27FC236}">
                <a16:creationId xmlns:a16="http://schemas.microsoft.com/office/drawing/2014/main" id="{72EBB955-F638-A39A-AC42-46C17E4D92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9452" y="4585217"/>
            <a:ext cx="109716" cy="1080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64" name="TextBox 16">
            <a:extLst>
              <a:ext uri="{FF2B5EF4-FFF2-40B4-BE49-F238E27FC236}">
                <a16:creationId xmlns:a16="http://schemas.microsoft.com/office/drawing/2014/main" id="{2FB6F041-30FF-B03F-A997-D29D28802B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2910" y="4279757"/>
            <a:ext cx="10628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ITX </a:t>
            </a:r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打样</a:t>
            </a:r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166" name="타원 81">
            <a:extLst>
              <a:ext uri="{FF2B5EF4-FFF2-40B4-BE49-F238E27FC236}">
                <a16:creationId xmlns:a16="http://schemas.microsoft.com/office/drawing/2014/main" id="{E528B331-6B11-C67A-E7B3-C69BFB58B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2890" y="3034718"/>
            <a:ext cx="109716" cy="1080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74" name="TextBox 16">
            <a:extLst>
              <a:ext uri="{FF2B5EF4-FFF2-40B4-BE49-F238E27FC236}">
                <a16:creationId xmlns:a16="http://schemas.microsoft.com/office/drawing/2014/main" id="{6B704DCF-CCBC-8BDA-04CC-33A3AB7A55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8553" y="2611473"/>
            <a:ext cx="2288107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Sales Kit v1.0</a:t>
            </a:r>
          </a:p>
        </p:txBody>
      </p:sp>
      <p:grpSp>
        <p:nvGrpSpPr>
          <p:cNvPr id="176" name="组合 175">
            <a:extLst>
              <a:ext uri="{FF2B5EF4-FFF2-40B4-BE49-F238E27FC236}">
                <a16:creationId xmlns:a16="http://schemas.microsoft.com/office/drawing/2014/main" id="{A49FFC3D-AB80-FBF3-EDF6-A2B5B26B195C}"/>
              </a:ext>
            </a:extLst>
          </p:cNvPr>
          <p:cNvGrpSpPr/>
          <p:nvPr/>
        </p:nvGrpSpPr>
        <p:grpSpPr>
          <a:xfrm>
            <a:off x="4571292" y="4695258"/>
            <a:ext cx="1096764" cy="646425"/>
            <a:chOff x="2663853" y="2984232"/>
            <a:chExt cx="1096764" cy="646425"/>
          </a:xfrm>
        </p:grpSpPr>
        <p:sp>
          <p:nvSpPr>
            <p:cNvPr id="185" name="三角形 4">
              <a:extLst>
                <a:ext uri="{FF2B5EF4-FFF2-40B4-BE49-F238E27FC236}">
                  <a16:creationId xmlns:a16="http://schemas.microsoft.com/office/drawing/2014/main" id="{766D1E9E-049F-6474-FA55-235D213AD483}"/>
                </a:ext>
              </a:extLst>
            </p:cNvPr>
            <p:cNvSpPr/>
            <p:nvPr/>
          </p:nvSpPr>
          <p:spPr>
            <a:xfrm>
              <a:off x="3147192" y="2984232"/>
              <a:ext cx="176123" cy="156247"/>
            </a:xfrm>
            <a:prstGeom prst="triangle">
              <a:avLst/>
            </a:prstGeom>
            <a:solidFill>
              <a:srgbClr val="BFBFBF"/>
            </a:solidFill>
            <a:ln>
              <a:solidFill>
                <a:srgbClr val="BFBF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89" name="TextBox 16">
              <a:extLst>
                <a:ext uri="{FF2B5EF4-FFF2-40B4-BE49-F238E27FC236}">
                  <a16:creationId xmlns:a16="http://schemas.microsoft.com/office/drawing/2014/main" id="{2C8202E4-4BE3-F966-4ED5-C1E8682806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3853" y="2984326"/>
              <a:ext cx="1096764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1. </a:t>
              </a:r>
              <a:r>
                <a:rPr lang="zh-CN" altLang="en-US" sz="9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中国</a:t>
              </a:r>
              <a:r>
                <a: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 RV </a:t>
              </a:r>
              <a:r>
                <a:rPr lang="zh-CN" altLang="en-US" sz="9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峰会（</a:t>
              </a:r>
              <a:r>
                <a: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RV </a:t>
              </a:r>
              <a:r>
                <a:rPr lang="zh-CN" altLang="en-US" sz="9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智算峰会）</a:t>
              </a:r>
              <a:endPara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  <a:p>
              <a:pPr algn="ctr"/>
              <a:r>
                <a: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2. </a:t>
              </a:r>
              <a:r>
                <a:rPr lang="zh-CN" altLang="en-US" sz="9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峰会前后需要</a:t>
              </a:r>
              <a:r>
                <a: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PR</a:t>
              </a:r>
              <a:r>
                <a:rPr lang="zh-CN" altLang="en-US" sz="9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媒体宣传</a:t>
              </a:r>
            </a:p>
          </p:txBody>
        </p:sp>
      </p:grpSp>
      <p:grpSp>
        <p:nvGrpSpPr>
          <p:cNvPr id="190" name="组合 189">
            <a:extLst>
              <a:ext uri="{FF2B5EF4-FFF2-40B4-BE49-F238E27FC236}">
                <a16:creationId xmlns:a16="http://schemas.microsoft.com/office/drawing/2014/main" id="{F5AC979B-D86F-5771-9915-02BA82A4C860}"/>
              </a:ext>
            </a:extLst>
          </p:cNvPr>
          <p:cNvGrpSpPr/>
          <p:nvPr/>
        </p:nvGrpSpPr>
        <p:grpSpPr>
          <a:xfrm>
            <a:off x="6944102" y="4701682"/>
            <a:ext cx="1096764" cy="577176"/>
            <a:chOff x="2663853" y="2984232"/>
            <a:chExt cx="1096764" cy="577176"/>
          </a:xfrm>
        </p:grpSpPr>
        <p:sp>
          <p:nvSpPr>
            <p:cNvPr id="191" name="三角形 4">
              <a:extLst>
                <a:ext uri="{FF2B5EF4-FFF2-40B4-BE49-F238E27FC236}">
                  <a16:creationId xmlns:a16="http://schemas.microsoft.com/office/drawing/2014/main" id="{DEF4BA10-7E46-52DE-5605-2D3C3F6551EE}"/>
                </a:ext>
              </a:extLst>
            </p:cNvPr>
            <p:cNvSpPr/>
            <p:nvPr/>
          </p:nvSpPr>
          <p:spPr>
            <a:xfrm>
              <a:off x="3147192" y="2984232"/>
              <a:ext cx="176123" cy="156247"/>
            </a:xfrm>
            <a:prstGeom prst="triangle">
              <a:avLst/>
            </a:prstGeom>
            <a:solidFill>
              <a:srgbClr val="BFBFBF"/>
            </a:solidFill>
            <a:ln>
              <a:solidFill>
                <a:srgbClr val="BFBF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201" name="TextBox 16">
              <a:extLst>
                <a:ext uri="{FF2B5EF4-FFF2-40B4-BE49-F238E27FC236}">
                  <a16:creationId xmlns:a16="http://schemas.microsoft.com/office/drawing/2014/main" id="{5DEEDC7E-2297-14F1-C8E0-71FEF7B860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3853" y="3053577"/>
              <a:ext cx="1096764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1. </a:t>
              </a:r>
              <a:r>
                <a:rPr lang="zh-CN" altLang="en-US" sz="9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北美</a:t>
              </a:r>
              <a:r>
                <a: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 RV </a:t>
              </a:r>
              <a:r>
                <a:rPr lang="zh-CN" altLang="en-US" sz="9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峰会</a:t>
              </a:r>
              <a:endPara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  <a:p>
              <a:pPr algn="ctr"/>
              <a:r>
                <a: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2. </a:t>
              </a:r>
              <a:r>
                <a:rPr lang="zh-CN" altLang="en-US" sz="9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需要展台，展示样品 </a:t>
              </a:r>
              <a:r>
                <a: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Demo</a:t>
              </a:r>
              <a:endPara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05549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3CEB6D1-73C7-62BC-9627-DA17531CC972}"/>
              </a:ext>
            </a:extLst>
          </p:cNvPr>
          <p:cNvGraphicFramePr>
            <a:graphicFrameLocks noGrp="1"/>
          </p:cNvGraphicFramePr>
          <p:nvPr/>
        </p:nvGraphicFramePr>
        <p:xfrm>
          <a:off x="991400" y="963843"/>
          <a:ext cx="10209200" cy="5893314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254952">
                  <a:extLst>
                    <a:ext uri="{9D8B030D-6E8A-4147-A177-3AD203B41FA5}">
                      <a16:colId xmlns:a16="http://schemas.microsoft.com/office/drawing/2014/main" val="2493692003"/>
                    </a:ext>
                  </a:extLst>
                </a:gridCol>
                <a:gridCol w="1119281">
                  <a:extLst>
                    <a:ext uri="{9D8B030D-6E8A-4147-A177-3AD203B41FA5}">
                      <a16:colId xmlns:a16="http://schemas.microsoft.com/office/drawing/2014/main" val="3327869835"/>
                    </a:ext>
                  </a:extLst>
                </a:gridCol>
                <a:gridCol w="1119281">
                  <a:extLst>
                    <a:ext uri="{9D8B030D-6E8A-4147-A177-3AD203B41FA5}">
                      <a16:colId xmlns:a16="http://schemas.microsoft.com/office/drawing/2014/main" val="605370635"/>
                    </a:ext>
                  </a:extLst>
                </a:gridCol>
                <a:gridCol w="1119281">
                  <a:extLst>
                    <a:ext uri="{9D8B030D-6E8A-4147-A177-3AD203B41FA5}">
                      <a16:colId xmlns:a16="http://schemas.microsoft.com/office/drawing/2014/main" val="1908464012"/>
                    </a:ext>
                  </a:extLst>
                </a:gridCol>
                <a:gridCol w="1119281">
                  <a:extLst>
                    <a:ext uri="{9D8B030D-6E8A-4147-A177-3AD203B41FA5}">
                      <a16:colId xmlns:a16="http://schemas.microsoft.com/office/drawing/2014/main" val="3077039638"/>
                    </a:ext>
                  </a:extLst>
                </a:gridCol>
                <a:gridCol w="1119281">
                  <a:extLst>
                    <a:ext uri="{9D8B030D-6E8A-4147-A177-3AD203B41FA5}">
                      <a16:colId xmlns:a16="http://schemas.microsoft.com/office/drawing/2014/main" val="1403298372"/>
                    </a:ext>
                  </a:extLst>
                </a:gridCol>
                <a:gridCol w="1119281">
                  <a:extLst>
                    <a:ext uri="{9D8B030D-6E8A-4147-A177-3AD203B41FA5}">
                      <a16:colId xmlns:a16="http://schemas.microsoft.com/office/drawing/2014/main" val="495031549"/>
                    </a:ext>
                  </a:extLst>
                </a:gridCol>
                <a:gridCol w="1119281">
                  <a:extLst>
                    <a:ext uri="{9D8B030D-6E8A-4147-A177-3AD203B41FA5}">
                      <a16:colId xmlns:a16="http://schemas.microsoft.com/office/drawing/2014/main" val="3146852706"/>
                    </a:ext>
                  </a:extLst>
                </a:gridCol>
                <a:gridCol w="1119281">
                  <a:extLst>
                    <a:ext uri="{9D8B030D-6E8A-4147-A177-3AD203B41FA5}">
                      <a16:colId xmlns:a16="http://schemas.microsoft.com/office/drawing/2014/main" val="3576857216"/>
                    </a:ext>
                  </a:extLst>
                </a:gridCol>
              </a:tblGrid>
              <a:tr h="29920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zh-CN" alt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月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zh-CN" alt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月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7 </a:t>
                      </a:r>
                      <a:r>
                        <a:rPr lang="zh-CN" alt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月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zh-CN" alt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月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9 </a:t>
                      </a:r>
                      <a:r>
                        <a:rPr lang="zh-CN" alt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月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zh-CN" alt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月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11 </a:t>
                      </a:r>
                      <a:r>
                        <a:rPr lang="zh-CN" alt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月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zh-CN" alt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月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zh-CN" altLang="en-US" sz="12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月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2583606"/>
                  </a:ext>
                </a:extLst>
              </a:tr>
              <a:tr h="559410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L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L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L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L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L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L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L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L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026" marR="60026" marT="0" marB="0" anchor="ctr">
                    <a:lnL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0017008"/>
                  </a:ext>
                </a:extLst>
              </a:tr>
            </a:tbl>
          </a:graphicData>
        </a:graphic>
      </p:graphicFrame>
      <p:sp>
        <p:nvSpPr>
          <p:cNvPr id="3" name="标题 2">
            <a:extLst>
              <a:ext uri="{FF2B5EF4-FFF2-40B4-BE49-F238E27FC236}">
                <a16:creationId xmlns:a16="http://schemas.microsoft.com/office/drawing/2014/main" id="{A23FCE51-4F3F-D6C7-7E78-4BF254325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SG2380 </a:t>
            </a:r>
            <a:r>
              <a:rPr lang="zh-CN" altLang="en-US" dirty="0"/>
              <a:t>产品和市场 </a:t>
            </a:r>
            <a:r>
              <a:rPr lang="en-US" altLang="zh-CN" dirty="0"/>
              <a:t>Milestone</a:t>
            </a:r>
            <a:endParaRPr lang="zh-CN" altLang="en-US" dirty="0"/>
          </a:p>
        </p:txBody>
      </p:sp>
      <p:sp>
        <p:nvSpPr>
          <p:cNvPr id="22" name="TextBox 16">
            <a:extLst>
              <a:ext uri="{FF2B5EF4-FFF2-40B4-BE49-F238E27FC236}">
                <a16:creationId xmlns:a16="http://schemas.microsoft.com/office/drawing/2014/main" id="{F8BBEC2F-D7F1-0732-8F65-B9EC1B5405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25" y="1544752"/>
            <a:ext cx="756256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软件 </a:t>
            </a:r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SDK</a:t>
            </a:r>
          </a:p>
          <a:p>
            <a:pPr algn="ctr"/>
            <a:endParaRPr lang="en-US" altLang="zh-CN" sz="11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cxnSp>
        <p:nvCxnSpPr>
          <p:cNvPr id="23" name="直接箭头连接符 22">
            <a:extLst>
              <a:ext uri="{FF2B5EF4-FFF2-40B4-BE49-F238E27FC236}">
                <a16:creationId xmlns:a16="http://schemas.microsoft.com/office/drawing/2014/main" id="{2E39F889-B3BB-9B06-6D5A-BCFC74A4ED32}"/>
              </a:ext>
            </a:extLst>
          </p:cNvPr>
          <p:cNvCxnSpPr>
            <a:cxnSpLocks/>
          </p:cNvCxnSpPr>
          <p:nvPr/>
        </p:nvCxnSpPr>
        <p:spPr bwMode="auto">
          <a:xfrm>
            <a:off x="864528" y="1864914"/>
            <a:ext cx="10553599" cy="842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6">
            <a:extLst>
              <a:ext uri="{FF2B5EF4-FFF2-40B4-BE49-F238E27FC236}">
                <a16:creationId xmlns:a16="http://schemas.microsoft.com/office/drawing/2014/main" id="{E47FD4AC-8864-8FF4-8816-CA543AAD6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4718" y="1322375"/>
            <a:ext cx="950599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SDK v1.0.0</a:t>
            </a:r>
          </a:p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1th release version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3" name="TextBox 16">
            <a:extLst>
              <a:ext uri="{FF2B5EF4-FFF2-40B4-BE49-F238E27FC236}">
                <a16:creationId xmlns:a16="http://schemas.microsoft.com/office/drawing/2014/main" id="{93C49C8A-E3D7-20C0-1988-6658807DCC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8302" y="1492035"/>
            <a:ext cx="98505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SDK v0.1.0</a:t>
            </a:r>
          </a:p>
        </p:txBody>
      </p:sp>
      <p:sp>
        <p:nvSpPr>
          <p:cNvPr id="14" name="타원 81">
            <a:extLst>
              <a:ext uri="{FF2B5EF4-FFF2-40B4-BE49-F238E27FC236}">
                <a16:creationId xmlns:a16="http://schemas.microsoft.com/office/drawing/2014/main" id="{CE07D1BC-CEF8-90F8-2910-8C219EAF47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5786" y="1811335"/>
            <a:ext cx="109716" cy="10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6" name="타원 81">
            <a:extLst>
              <a:ext uri="{FF2B5EF4-FFF2-40B4-BE49-F238E27FC236}">
                <a16:creationId xmlns:a16="http://schemas.microsoft.com/office/drawing/2014/main" id="{F364C3DC-34C1-C7C0-8842-A74B3122D5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7882" y="1811335"/>
            <a:ext cx="109716" cy="108000"/>
          </a:xfrm>
          <a:prstGeom prst="ellipse">
            <a:avLst/>
          </a:prstGeom>
          <a:solidFill>
            <a:srgbClr val="BFBFBF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7" name="타원 81">
            <a:extLst>
              <a:ext uri="{FF2B5EF4-FFF2-40B4-BE49-F238E27FC236}">
                <a16:creationId xmlns:a16="http://schemas.microsoft.com/office/drawing/2014/main" id="{F18BDEA3-2930-C88E-50B6-BB100AE9A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9186" y="1811335"/>
            <a:ext cx="109716" cy="10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8" name="타원 81">
            <a:extLst>
              <a:ext uri="{FF2B5EF4-FFF2-40B4-BE49-F238E27FC236}">
                <a16:creationId xmlns:a16="http://schemas.microsoft.com/office/drawing/2014/main" id="{4361C962-5A64-021E-C62E-690B401F0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3779" y="1811335"/>
            <a:ext cx="109716" cy="108000"/>
          </a:xfrm>
          <a:prstGeom prst="ellipse">
            <a:avLst/>
          </a:prstGeom>
          <a:solidFill>
            <a:srgbClr val="BFBFBF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9" name="타원 81">
            <a:extLst>
              <a:ext uri="{FF2B5EF4-FFF2-40B4-BE49-F238E27FC236}">
                <a16:creationId xmlns:a16="http://schemas.microsoft.com/office/drawing/2014/main" id="{DB6E1226-0502-DC3A-DEF8-9ACACB46D0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5159" y="1811335"/>
            <a:ext cx="109716" cy="108000"/>
          </a:xfrm>
          <a:prstGeom prst="ellipse">
            <a:avLst/>
          </a:prstGeom>
          <a:solidFill>
            <a:srgbClr val="BFBFBF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0" name="TextBox 16">
            <a:extLst>
              <a:ext uri="{FF2B5EF4-FFF2-40B4-BE49-F238E27FC236}">
                <a16:creationId xmlns:a16="http://schemas.microsoft.com/office/drawing/2014/main" id="{5F0C7035-478C-2B0C-8FED-2961B08236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6958" y="1449130"/>
            <a:ext cx="95059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EVB </a:t>
            </a:r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测试验证方案</a:t>
            </a:r>
          </a:p>
        </p:txBody>
      </p:sp>
      <p:sp>
        <p:nvSpPr>
          <p:cNvPr id="21" name="타원 81">
            <a:extLst>
              <a:ext uri="{FF2B5EF4-FFF2-40B4-BE49-F238E27FC236}">
                <a16:creationId xmlns:a16="http://schemas.microsoft.com/office/drawing/2014/main" id="{0E9990F7-6332-B709-285F-A4A14D4CFA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7156" y="1811335"/>
            <a:ext cx="109716" cy="10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grpSp>
        <p:nvGrpSpPr>
          <p:cNvPr id="28" name="组合 27">
            <a:extLst>
              <a:ext uri="{FF2B5EF4-FFF2-40B4-BE49-F238E27FC236}">
                <a16:creationId xmlns:a16="http://schemas.microsoft.com/office/drawing/2014/main" id="{AD7357FF-4439-C536-1FAD-A00FCA8B1241}"/>
              </a:ext>
            </a:extLst>
          </p:cNvPr>
          <p:cNvGrpSpPr/>
          <p:nvPr/>
        </p:nvGrpSpPr>
        <p:grpSpPr>
          <a:xfrm>
            <a:off x="66125" y="2616893"/>
            <a:ext cx="11352002" cy="430887"/>
            <a:chOff x="-853693" y="2305141"/>
            <a:chExt cx="12424868" cy="430887"/>
          </a:xfrm>
        </p:grpSpPr>
        <p:sp>
          <p:nvSpPr>
            <p:cNvPr id="42" name="TextBox 16">
              <a:extLst>
                <a:ext uri="{FF2B5EF4-FFF2-40B4-BE49-F238E27FC236}">
                  <a16:creationId xmlns:a16="http://schemas.microsoft.com/office/drawing/2014/main" id="{86430D6E-F1CC-50C0-D197-B485E6D7D9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853693" y="2305141"/>
              <a:ext cx="827729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zh-CN" altLang="en-US" sz="11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硬件产品：</a:t>
              </a:r>
              <a:endPara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  <a:p>
              <a:pPr algn="ctr"/>
              <a:r>
                <a:rPr lang="en-US" altLang="zh-CN" sz="1100" dirty="0"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EVB</a:t>
              </a:r>
            </a:p>
          </p:txBody>
        </p:sp>
        <p:cxnSp>
          <p:nvCxnSpPr>
            <p:cNvPr id="43" name="直接箭头连接符 42">
              <a:extLst>
                <a:ext uri="{FF2B5EF4-FFF2-40B4-BE49-F238E27FC236}">
                  <a16:creationId xmlns:a16="http://schemas.microsoft.com/office/drawing/2014/main" id="{6F17E8C7-CE3B-2578-E8AE-5807132B3B3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0166" y="2549880"/>
              <a:ext cx="11551009" cy="842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16">
            <a:extLst>
              <a:ext uri="{FF2B5EF4-FFF2-40B4-BE49-F238E27FC236}">
                <a16:creationId xmlns:a16="http://schemas.microsoft.com/office/drawing/2014/main" id="{1A89BE73-D1C7-FD6E-C08A-A3A418DA2D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1436" y="2547844"/>
            <a:ext cx="95059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PCBA </a:t>
            </a:r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生产</a:t>
            </a:r>
          </a:p>
        </p:txBody>
      </p:sp>
      <p:sp>
        <p:nvSpPr>
          <p:cNvPr id="31" name="TextBox 16">
            <a:extLst>
              <a:ext uri="{FF2B5EF4-FFF2-40B4-BE49-F238E27FC236}">
                <a16:creationId xmlns:a16="http://schemas.microsoft.com/office/drawing/2014/main" id="{DC5444A7-8F1F-4B4C-80EA-6DE434E6E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1810" y="2409975"/>
            <a:ext cx="95059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小批量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生产</a:t>
            </a:r>
          </a:p>
        </p:txBody>
      </p:sp>
      <p:sp>
        <p:nvSpPr>
          <p:cNvPr id="32" name="TextBox 16">
            <a:extLst>
              <a:ext uri="{FF2B5EF4-FFF2-40B4-BE49-F238E27FC236}">
                <a16:creationId xmlns:a16="http://schemas.microsoft.com/office/drawing/2014/main" id="{73CD7803-A54D-E93A-0D9A-74095E03AD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6060" y="2891474"/>
            <a:ext cx="15016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PCB </a:t>
            </a:r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开始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打样生产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3" name="TextBox 16">
            <a:extLst>
              <a:ext uri="{FF2B5EF4-FFF2-40B4-BE49-F238E27FC236}">
                <a16:creationId xmlns:a16="http://schemas.microsoft.com/office/drawing/2014/main" id="{EB8F3088-69EE-99CA-F7EB-C78D4955F6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2813" y="2399238"/>
            <a:ext cx="98505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完成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原理图</a:t>
            </a:r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v1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4" name="타원 81">
            <a:extLst>
              <a:ext uri="{FF2B5EF4-FFF2-40B4-BE49-F238E27FC236}">
                <a16:creationId xmlns:a16="http://schemas.microsoft.com/office/drawing/2014/main" id="{D329DABE-0CB7-56E7-9BE3-E9C44D1B3E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2024" y="2803424"/>
            <a:ext cx="108000" cy="10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6" name="타원 81">
            <a:extLst>
              <a:ext uri="{FF2B5EF4-FFF2-40B4-BE49-F238E27FC236}">
                <a16:creationId xmlns:a16="http://schemas.microsoft.com/office/drawing/2014/main" id="{C5F8DC9E-59B9-25F5-F733-49ADAA990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0317" y="2803424"/>
            <a:ext cx="108000" cy="108000"/>
          </a:xfrm>
          <a:prstGeom prst="ellipse">
            <a:avLst/>
          </a:prstGeom>
          <a:solidFill>
            <a:srgbClr val="BFBFBF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7" name="타원 81">
            <a:extLst>
              <a:ext uri="{FF2B5EF4-FFF2-40B4-BE49-F238E27FC236}">
                <a16:creationId xmlns:a16="http://schemas.microsoft.com/office/drawing/2014/main" id="{EF462C00-BCE5-953C-17CC-37A28F184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8794" y="2803424"/>
            <a:ext cx="108000" cy="10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8" name="타원 81">
            <a:extLst>
              <a:ext uri="{FF2B5EF4-FFF2-40B4-BE49-F238E27FC236}">
                <a16:creationId xmlns:a16="http://schemas.microsoft.com/office/drawing/2014/main" id="{F634A73C-9F95-1757-81DE-4FD1A0E4A0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7052" y="2803424"/>
            <a:ext cx="108000" cy="108000"/>
          </a:xfrm>
          <a:prstGeom prst="ellipse">
            <a:avLst/>
          </a:prstGeom>
          <a:solidFill>
            <a:srgbClr val="BFBFBF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9" name="타원 81">
            <a:extLst>
              <a:ext uri="{FF2B5EF4-FFF2-40B4-BE49-F238E27FC236}">
                <a16:creationId xmlns:a16="http://schemas.microsoft.com/office/drawing/2014/main" id="{DE5F652D-827F-8ADE-BB7C-BDE2769815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3258" y="2803424"/>
            <a:ext cx="108000" cy="108000"/>
          </a:xfrm>
          <a:prstGeom prst="ellipse">
            <a:avLst/>
          </a:prstGeom>
          <a:solidFill>
            <a:srgbClr val="BFBFBF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40" name="TextBox 16">
            <a:extLst>
              <a:ext uri="{FF2B5EF4-FFF2-40B4-BE49-F238E27FC236}">
                <a16:creationId xmlns:a16="http://schemas.microsoft.com/office/drawing/2014/main" id="{DBEEEB65-2579-F817-9843-78E0CD076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1005" y="2425949"/>
            <a:ext cx="95059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完成电气、功能验证等测试</a:t>
            </a:r>
          </a:p>
        </p:txBody>
      </p:sp>
      <p:sp>
        <p:nvSpPr>
          <p:cNvPr id="41" name="타원 81">
            <a:extLst>
              <a:ext uri="{FF2B5EF4-FFF2-40B4-BE49-F238E27FC236}">
                <a16:creationId xmlns:a16="http://schemas.microsoft.com/office/drawing/2014/main" id="{ED0BAA5B-9E88-B4E2-8239-996DC9685C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8570" y="2803424"/>
            <a:ext cx="108000" cy="10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44" name="타원 81">
            <a:extLst>
              <a:ext uri="{FF2B5EF4-FFF2-40B4-BE49-F238E27FC236}">
                <a16:creationId xmlns:a16="http://schemas.microsoft.com/office/drawing/2014/main" id="{3376661D-21FE-4F0D-DAFF-675B1BFC22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9252" y="2803424"/>
            <a:ext cx="108000" cy="10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45" name="TextBox 16">
            <a:extLst>
              <a:ext uri="{FF2B5EF4-FFF2-40B4-BE49-F238E27FC236}">
                <a16:creationId xmlns:a16="http://schemas.microsoft.com/office/drawing/2014/main" id="{D7AB2FEA-73F9-1935-7D61-F1B535D920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899" y="2401449"/>
            <a:ext cx="98505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完成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原理图</a:t>
            </a:r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v2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46" name="타원 81">
            <a:extLst>
              <a:ext uri="{FF2B5EF4-FFF2-40B4-BE49-F238E27FC236}">
                <a16:creationId xmlns:a16="http://schemas.microsoft.com/office/drawing/2014/main" id="{C9D0C1D4-1B52-7028-D0D2-1E30CB0A59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7338" y="2803424"/>
            <a:ext cx="108000" cy="10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47" name="TextBox 16">
            <a:extLst>
              <a:ext uri="{FF2B5EF4-FFF2-40B4-BE49-F238E27FC236}">
                <a16:creationId xmlns:a16="http://schemas.microsoft.com/office/drawing/2014/main" id="{5150280F-EAD3-4691-A22A-0708E9E308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095" y="2399238"/>
            <a:ext cx="98505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完成最终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PCB Layout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48" name="타원 81">
            <a:extLst>
              <a:ext uri="{FF2B5EF4-FFF2-40B4-BE49-F238E27FC236}">
                <a16:creationId xmlns:a16="http://schemas.microsoft.com/office/drawing/2014/main" id="{79524E77-5C35-CDBA-98F4-AACB3FDD0D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7534" y="2803424"/>
            <a:ext cx="108000" cy="10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0" name="타원 81">
            <a:extLst>
              <a:ext uri="{FF2B5EF4-FFF2-40B4-BE49-F238E27FC236}">
                <a16:creationId xmlns:a16="http://schemas.microsoft.com/office/drawing/2014/main" id="{DDE2687B-4BB2-E70B-F254-1A4EA7A24A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8679" y="2803424"/>
            <a:ext cx="108000" cy="10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1" name="TextBox 16">
            <a:extLst>
              <a:ext uri="{FF2B5EF4-FFF2-40B4-BE49-F238E27FC236}">
                <a16:creationId xmlns:a16="http://schemas.microsoft.com/office/drawing/2014/main" id="{9F65CA96-D741-C083-1E8F-5007B9BDC8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4241" y="2417751"/>
            <a:ext cx="98505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完成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硬件设计指南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2" name="TextBox 16">
            <a:extLst>
              <a:ext uri="{FF2B5EF4-FFF2-40B4-BE49-F238E27FC236}">
                <a16:creationId xmlns:a16="http://schemas.microsoft.com/office/drawing/2014/main" id="{88351474-FDD8-047C-DB73-D4C37AA0A7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9486" y="2444241"/>
            <a:ext cx="95059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EVB Bring-up</a:t>
            </a:r>
          </a:p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w. Chip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3" name="타원 81">
            <a:extLst>
              <a:ext uri="{FF2B5EF4-FFF2-40B4-BE49-F238E27FC236}">
                <a16:creationId xmlns:a16="http://schemas.microsoft.com/office/drawing/2014/main" id="{86ED4CA5-195B-851A-3D69-F2A86172F1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7882" y="2803424"/>
            <a:ext cx="108000" cy="108000"/>
          </a:xfrm>
          <a:prstGeom prst="ellipse">
            <a:avLst/>
          </a:prstGeom>
          <a:solidFill>
            <a:srgbClr val="BFBFBF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5" name="TextBox 16">
            <a:extLst>
              <a:ext uri="{FF2B5EF4-FFF2-40B4-BE49-F238E27FC236}">
                <a16:creationId xmlns:a16="http://schemas.microsoft.com/office/drawing/2014/main" id="{D5E25642-FFFD-C200-064B-ED3611EFC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1918" y="2950252"/>
            <a:ext cx="15016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EVB bring-up</a:t>
            </a:r>
          </a:p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wo. Chip</a:t>
            </a:r>
          </a:p>
        </p:txBody>
      </p:sp>
      <p:sp>
        <p:nvSpPr>
          <p:cNvPr id="27" name="TextBox 16">
            <a:extLst>
              <a:ext uri="{FF2B5EF4-FFF2-40B4-BE49-F238E27FC236}">
                <a16:creationId xmlns:a16="http://schemas.microsoft.com/office/drawing/2014/main" id="{90FA89D4-67BC-03A0-F684-C7E9297C2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999" y="2385142"/>
            <a:ext cx="12025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需求收集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框图设计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81" name="TextBox 16">
            <a:extLst>
              <a:ext uri="{FF2B5EF4-FFF2-40B4-BE49-F238E27FC236}">
                <a16:creationId xmlns:a16="http://schemas.microsoft.com/office/drawing/2014/main" id="{5CBEDB35-5C8C-0C32-7FEC-89215D4C1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54" y="3549754"/>
            <a:ext cx="756256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硬件产品：</a:t>
            </a:r>
            <a:endParaRPr lang="en-US" altLang="zh-CN" sz="11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/>
            <a:r>
              <a:rPr lang="en-US" altLang="zh-CN" sz="1100" dirty="0" err="1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MilkV</a:t>
            </a:r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 ITX </a:t>
            </a:r>
            <a:r>
              <a: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主板</a:t>
            </a:r>
            <a:endParaRPr lang="en-US" altLang="zh-CN" sz="11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cxnSp>
        <p:nvCxnSpPr>
          <p:cNvPr id="82" name="直接箭头连接符 81">
            <a:extLst>
              <a:ext uri="{FF2B5EF4-FFF2-40B4-BE49-F238E27FC236}">
                <a16:creationId xmlns:a16="http://schemas.microsoft.com/office/drawing/2014/main" id="{EE890304-A6A6-FA38-8197-6B40A172EA72}"/>
              </a:ext>
            </a:extLst>
          </p:cNvPr>
          <p:cNvCxnSpPr>
            <a:cxnSpLocks/>
          </p:cNvCxnSpPr>
          <p:nvPr/>
        </p:nvCxnSpPr>
        <p:spPr bwMode="auto">
          <a:xfrm>
            <a:off x="876404" y="4029015"/>
            <a:ext cx="10553599" cy="842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16">
            <a:extLst>
              <a:ext uri="{FF2B5EF4-FFF2-40B4-BE49-F238E27FC236}">
                <a16:creationId xmlns:a16="http://schemas.microsoft.com/office/drawing/2014/main" id="{8921FEC5-1AF8-63BB-AEAD-5BF0815B55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6594" y="3664408"/>
            <a:ext cx="95059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NPI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2" name="TextBox 16">
            <a:extLst>
              <a:ext uri="{FF2B5EF4-FFF2-40B4-BE49-F238E27FC236}">
                <a16:creationId xmlns:a16="http://schemas.microsoft.com/office/drawing/2014/main" id="{FD9B2493-4614-8794-3CDF-A719DE5D3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7936" y="4056086"/>
            <a:ext cx="15016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完成 </a:t>
            </a:r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ITX </a:t>
            </a:r>
          </a:p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原理图</a:t>
            </a:r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v2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4" name="타원 81">
            <a:extLst>
              <a:ext uri="{FF2B5EF4-FFF2-40B4-BE49-F238E27FC236}">
                <a16:creationId xmlns:a16="http://schemas.microsoft.com/office/drawing/2014/main" id="{87BAC2DC-2F0A-7000-6882-10974DB34D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3900" y="3975436"/>
            <a:ext cx="109716" cy="10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5" name="타원 81">
            <a:extLst>
              <a:ext uri="{FF2B5EF4-FFF2-40B4-BE49-F238E27FC236}">
                <a16:creationId xmlns:a16="http://schemas.microsoft.com/office/drawing/2014/main" id="{3C7476BB-E21D-3BC0-DEDC-E2D80D830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3093" y="3975436"/>
            <a:ext cx="109716" cy="108000"/>
          </a:xfrm>
          <a:prstGeom prst="ellipse">
            <a:avLst/>
          </a:prstGeom>
          <a:solidFill>
            <a:srgbClr val="BFBFBF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6" name="타원 81">
            <a:extLst>
              <a:ext uri="{FF2B5EF4-FFF2-40B4-BE49-F238E27FC236}">
                <a16:creationId xmlns:a16="http://schemas.microsoft.com/office/drawing/2014/main" id="{9D1BE476-16B5-AA19-678B-C91FA48B9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670" y="3975436"/>
            <a:ext cx="109716" cy="10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7" name="타원 81">
            <a:extLst>
              <a:ext uri="{FF2B5EF4-FFF2-40B4-BE49-F238E27FC236}">
                <a16:creationId xmlns:a16="http://schemas.microsoft.com/office/drawing/2014/main" id="{CF555220-3F14-9FBD-8795-AE2AAD3581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7000" y="3975436"/>
            <a:ext cx="109716" cy="108000"/>
          </a:xfrm>
          <a:prstGeom prst="ellipse">
            <a:avLst/>
          </a:prstGeom>
          <a:solidFill>
            <a:srgbClr val="BFBFBF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8" name="타원 81">
            <a:extLst>
              <a:ext uri="{FF2B5EF4-FFF2-40B4-BE49-F238E27FC236}">
                <a16:creationId xmlns:a16="http://schemas.microsoft.com/office/drawing/2014/main" id="{4E1E0613-D27F-5DCC-9B31-21BEAD4BCA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7035" y="3975436"/>
            <a:ext cx="109716" cy="108000"/>
          </a:xfrm>
          <a:prstGeom prst="ellipse">
            <a:avLst/>
          </a:prstGeom>
          <a:solidFill>
            <a:srgbClr val="BFBFBF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9" name="TextBox 16">
            <a:extLst>
              <a:ext uri="{FF2B5EF4-FFF2-40B4-BE49-F238E27FC236}">
                <a16:creationId xmlns:a16="http://schemas.microsoft.com/office/drawing/2014/main" id="{75B775A5-CCD9-B339-0C72-3A51749A73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6988" y="3614611"/>
            <a:ext cx="95059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完成电气、功能验证等测试</a:t>
            </a:r>
          </a:p>
        </p:txBody>
      </p:sp>
      <p:sp>
        <p:nvSpPr>
          <p:cNvPr id="70" name="타원 81">
            <a:extLst>
              <a:ext uri="{FF2B5EF4-FFF2-40B4-BE49-F238E27FC236}">
                <a16:creationId xmlns:a16="http://schemas.microsoft.com/office/drawing/2014/main" id="{59341251-274E-74CA-51C0-25C0B554A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04553" y="3975436"/>
            <a:ext cx="109716" cy="10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72" name="TextBox 16">
            <a:extLst>
              <a:ext uri="{FF2B5EF4-FFF2-40B4-BE49-F238E27FC236}">
                <a16:creationId xmlns:a16="http://schemas.microsoft.com/office/drawing/2014/main" id="{648C727C-89E7-3411-3D31-06314B8868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2775" y="3566061"/>
            <a:ext cx="98505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同步最终 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EVB </a:t>
            </a:r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原理图</a:t>
            </a:r>
          </a:p>
        </p:txBody>
      </p:sp>
      <p:sp>
        <p:nvSpPr>
          <p:cNvPr id="73" name="타원 81">
            <a:extLst>
              <a:ext uri="{FF2B5EF4-FFF2-40B4-BE49-F238E27FC236}">
                <a16:creationId xmlns:a16="http://schemas.microsoft.com/office/drawing/2014/main" id="{C7F4E64F-21CE-6CED-7CDB-EF4E977BFD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9214" y="3975436"/>
            <a:ext cx="109716" cy="10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74" name="TextBox 16">
            <a:extLst>
              <a:ext uri="{FF2B5EF4-FFF2-40B4-BE49-F238E27FC236}">
                <a16:creationId xmlns:a16="http://schemas.microsoft.com/office/drawing/2014/main" id="{FEA2DA36-58F6-C0D7-38D0-787A843FDD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2971" y="3563850"/>
            <a:ext cx="98505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完成 </a:t>
            </a:r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ITX </a:t>
            </a:r>
          </a:p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原理图</a:t>
            </a:r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v1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75" name="타원 81">
            <a:extLst>
              <a:ext uri="{FF2B5EF4-FFF2-40B4-BE49-F238E27FC236}">
                <a16:creationId xmlns:a16="http://schemas.microsoft.com/office/drawing/2014/main" id="{215383B6-4C14-249C-6F54-2A09A4C8CB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9410" y="3975436"/>
            <a:ext cx="109716" cy="10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76" name="타원 81">
            <a:extLst>
              <a:ext uri="{FF2B5EF4-FFF2-40B4-BE49-F238E27FC236}">
                <a16:creationId xmlns:a16="http://schemas.microsoft.com/office/drawing/2014/main" id="{8360896D-B8F1-F498-9C7D-ACEDD19BA6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1110" y="3975436"/>
            <a:ext cx="109716" cy="10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77" name="TextBox 16">
            <a:extLst>
              <a:ext uri="{FF2B5EF4-FFF2-40B4-BE49-F238E27FC236}">
                <a16:creationId xmlns:a16="http://schemas.microsoft.com/office/drawing/2014/main" id="{DB406541-DB09-0020-0FF7-23C5DD54B1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6672" y="3582363"/>
            <a:ext cx="98505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完成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PCB Layout</a:t>
            </a:r>
          </a:p>
        </p:txBody>
      </p:sp>
      <p:sp>
        <p:nvSpPr>
          <p:cNvPr id="78" name="TextBox 16">
            <a:extLst>
              <a:ext uri="{FF2B5EF4-FFF2-40B4-BE49-F238E27FC236}">
                <a16:creationId xmlns:a16="http://schemas.microsoft.com/office/drawing/2014/main" id="{CBB2DB2A-3B71-0F99-ACB5-7DCD5B26E8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1681" y="4074058"/>
            <a:ext cx="95059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Bring-up</a:t>
            </a:r>
          </a:p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wo. Chip</a:t>
            </a:r>
          </a:p>
        </p:txBody>
      </p:sp>
      <p:sp>
        <p:nvSpPr>
          <p:cNvPr id="79" name="타원 81">
            <a:extLst>
              <a:ext uri="{FF2B5EF4-FFF2-40B4-BE49-F238E27FC236}">
                <a16:creationId xmlns:a16="http://schemas.microsoft.com/office/drawing/2014/main" id="{F146203F-A538-B6A6-126C-89C2D0557A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982" y="3975436"/>
            <a:ext cx="109716" cy="108000"/>
          </a:xfrm>
          <a:prstGeom prst="ellipse">
            <a:avLst/>
          </a:prstGeom>
          <a:solidFill>
            <a:srgbClr val="BFBFBF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87" name="TextBox 16">
            <a:extLst>
              <a:ext uri="{FF2B5EF4-FFF2-40B4-BE49-F238E27FC236}">
                <a16:creationId xmlns:a16="http://schemas.microsoft.com/office/drawing/2014/main" id="{E1698EE8-62AC-9757-41E6-41390148F8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129" y="4129705"/>
            <a:ext cx="1501644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PCB </a:t>
            </a:r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打样生产</a:t>
            </a:r>
          </a:p>
        </p:txBody>
      </p:sp>
      <p:sp>
        <p:nvSpPr>
          <p:cNvPr id="88" name="TextBox 16">
            <a:extLst>
              <a:ext uri="{FF2B5EF4-FFF2-40B4-BE49-F238E27FC236}">
                <a16:creationId xmlns:a16="http://schemas.microsoft.com/office/drawing/2014/main" id="{EDB26A86-808D-FE2A-809A-7BC66500A3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8228" y="3678795"/>
            <a:ext cx="98505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PCBA </a:t>
            </a:r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生产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90" name="TextBox 16">
            <a:extLst>
              <a:ext uri="{FF2B5EF4-FFF2-40B4-BE49-F238E27FC236}">
                <a16:creationId xmlns:a16="http://schemas.microsoft.com/office/drawing/2014/main" id="{EF9458A5-3A5D-3DFB-EE13-66A950648A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6152" y="3657741"/>
            <a:ext cx="98505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8" name="TextBox 16">
            <a:extLst>
              <a:ext uri="{FF2B5EF4-FFF2-40B4-BE49-F238E27FC236}">
                <a16:creationId xmlns:a16="http://schemas.microsoft.com/office/drawing/2014/main" id="{65319415-A748-C775-BFF2-D0A14DF89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875" y="3549754"/>
            <a:ext cx="12025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需求收集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框图设计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33" name="TextBox 16">
            <a:extLst>
              <a:ext uri="{FF2B5EF4-FFF2-40B4-BE49-F238E27FC236}">
                <a16:creationId xmlns:a16="http://schemas.microsoft.com/office/drawing/2014/main" id="{490E6AB0-A52E-3BAC-7CC9-36FD4771F0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1944" y="3601592"/>
            <a:ext cx="95059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小批量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生产</a:t>
            </a:r>
          </a:p>
        </p:txBody>
      </p:sp>
      <p:sp>
        <p:nvSpPr>
          <p:cNvPr id="134" name="타원 81">
            <a:extLst>
              <a:ext uri="{FF2B5EF4-FFF2-40B4-BE49-F238E27FC236}">
                <a16:creationId xmlns:a16="http://schemas.microsoft.com/office/drawing/2014/main" id="{69498FD8-DA1E-3F19-ACCB-ECC59E839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84925" y="3975436"/>
            <a:ext cx="109716" cy="10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35" name="TextBox 16">
            <a:extLst>
              <a:ext uri="{FF2B5EF4-FFF2-40B4-BE49-F238E27FC236}">
                <a16:creationId xmlns:a16="http://schemas.microsoft.com/office/drawing/2014/main" id="{9074344E-A395-0470-8E30-411795F62F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41815" y="3601592"/>
            <a:ext cx="95059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完成老化等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各类测试</a:t>
            </a:r>
          </a:p>
        </p:txBody>
      </p:sp>
      <p:sp>
        <p:nvSpPr>
          <p:cNvPr id="136" name="타원 81">
            <a:extLst>
              <a:ext uri="{FF2B5EF4-FFF2-40B4-BE49-F238E27FC236}">
                <a16:creationId xmlns:a16="http://schemas.microsoft.com/office/drawing/2014/main" id="{F22E787F-2BCB-EDAE-9BB9-23A6128E0D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4796" y="3975436"/>
            <a:ext cx="109716" cy="10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37" name="TextBox 16">
            <a:extLst>
              <a:ext uri="{FF2B5EF4-FFF2-40B4-BE49-F238E27FC236}">
                <a16:creationId xmlns:a16="http://schemas.microsoft.com/office/drawing/2014/main" id="{432732F8-8BF9-CC13-D834-F451348C8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29708" y="3675354"/>
            <a:ext cx="95059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MP</a:t>
            </a:r>
            <a:endParaRPr lang="zh-CN" altLang="en-US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38" name="타원 81">
            <a:extLst>
              <a:ext uri="{FF2B5EF4-FFF2-40B4-BE49-F238E27FC236}">
                <a16:creationId xmlns:a16="http://schemas.microsoft.com/office/drawing/2014/main" id="{819AE5C2-9352-B576-298E-391DF1E118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42689" y="3975436"/>
            <a:ext cx="109716" cy="10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cxnSp>
        <p:nvCxnSpPr>
          <p:cNvPr id="84" name="直接箭头连接符 83">
            <a:extLst>
              <a:ext uri="{FF2B5EF4-FFF2-40B4-BE49-F238E27FC236}">
                <a16:creationId xmlns:a16="http://schemas.microsoft.com/office/drawing/2014/main" id="{962D078E-B2C3-2BF4-9E48-8B6EF2324C09}"/>
              </a:ext>
            </a:extLst>
          </p:cNvPr>
          <p:cNvCxnSpPr>
            <a:cxnSpLocks/>
          </p:cNvCxnSpPr>
          <p:nvPr/>
        </p:nvCxnSpPr>
        <p:spPr>
          <a:xfrm>
            <a:off x="2462196" y="2929103"/>
            <a:ext cx="0" cy="653260"/>
          </a:xfrm>
          <a:prstGeom prst="straightConnector1">
            <a:avLst/>
          </a:prstGeom>
          <a:ln w="19050"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直接箭头连接符 91">
            <a:extLst>
              <a:ext uri="{FF2B5EF4-FFF2-40B4-BE49-F238E27FC236}">
                <a16:creationId xmlns:a16="http://schemas.microsoft.com/office/drawing/2014/main" id="{0F23E9C1-FBA6-F4F0-2F97-996FDE69491C}"/>
              </a:ext>
            </a:extLst>
          </p:cNvPr>
          <p:cNvCxnSpPr>
            <a:cxnSpLocks/>
            <a:stCxn id="21" idx="4"/>
            <a:endCxn id="40" idx="0"/>
          </p:cNvCxnSpPr>
          <p:nvPr/>
        </p:nvCxnSpPr>
        <p:spPr>
          <a:xfrm>
            <a:off x="8042014" y="1919335"/>
            <a:ext cx="4291" cy="506614"/>
          </a:xfrm>
          <a:prstGeom prst="straightConnector1">
            <a:avLst/>
          </a:prstGeom>
          <a:ln w="19050"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4" name="TextBox 16">
            <a:extLst>
              <a:ext uri="{FF2B5EF4-FFF2-40B4-BE49-F238E27FC236}">
                <a16:creationId xmlns:a16="http://schemas.microsoft.com/office/drawing/2014/main" id="{FA0C6917-D2EE-C113-2CEF-0424C8323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3854" y="1489038"/>
            <a:ext cx="10628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SDK v0.2.0</a:t>
            </a:r>
          </a:p>
        </p:txBody>
      </p:sp>
      <p:sp>
        <p:nvSpPr>
          <p:cNvPr id="95" name="타원 81">
            <a:extLst>
              <a:ext uri="{FF2B5EF4-FFF2-40B4-BE49-F238E27FC236}">
                <a16:creationId xmlns:a16="http://schemas.microsoft.com/office/drawing/2014/main" id="{30530105-5DAB-68D3-054D-8AA25D28E3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7011" y="1811335"/>
            <a:ext cx="108000" cy="10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96" name="TextBox 16">
            <a:extLst>
              <a:ext uri="{FF2B5EF4-FFF2-40B4-BE49-F238E27FC236}">
                <a16:creationId xmlns:a16="http://schemas.microsoft.com/office/drawing/2014/main" id="{0100A5E0-67A3-C3E4-38C2-75BA9ED13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216" y="1399577"/>
            <a:ext cx="12025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需求收集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系统架构确认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cxnSp>
        <p:nvCxnSpPr>
          <p:cNvPr id="98" name="直接箭头连接符 97">
            <a:extLst>
              <a:ext uri="{FF2B5EF4-FFF2-40B4-BE49-F238E27FC236}">
                <a16:creationId xmlns:a16="http://schemas.microsoft.com/office/drawing/2014/main" id="{086F9735-A85D-B9D8-7388-70686BAF44AB}"/>
              </a:ext>
            </a:extLst>
          </p:cNvPr>
          <p:cNvCxnSpPr>
            <a:cxnSpLocks/>
            <a:stCxn id="19" idx="4"/>
            <a:endCxn id="61" idx="0"/>
          </p:cNvCxnSpPr>
          <p:nvPr/>
        </p:nvCxnSpPr>
        <p:spPr>
          <a:xfrm>
            <a:off x="9080017" y="1919335"/>
            <a:ext cx="11877" cy="1745073"/>
          </a:xfrm>
          <a:prstGeom prst="straightConnector1">
            <a:avLst/>
          </a:prstGeom>
          <a:ln w="19050"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2" name="TextBox 16">
            <a:extLst>
              <a:ext uri="{FF2B5EF4-FFF2-40B4-BE49-F238E27FC236}">
                <a16:creationId xmlns:a16="http://schemas.microsoft.com/office/drawing/2014/main" id="{9457E381-9B33-DFE8-1E93-9BC79038A4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6388" y="1489240"/>
            <a:ext cx="10628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SDK v0.3.0</a:t>
            </a:r>
          </a:p>
        </p:txBody>
      </p:sp>
      <p:sp>
        <p:nvSpPr>
          <p:cNvPr id="103" name="TextBox 16">
            <a:extLst>
              <a:ext uri="{FF2B5EF4-FFF2-40B4-BE49-F238E27FC236}">
                <a16:creationId xmlns:a16="http://schemas.microsoft.com/office/drawing/2014/main" id="{3D71F1C5-5B81-C867-2FF7-DF365DABBD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3562" y="1497196"/>
            <a:ext cx="10628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SDK v0.4.0</a:t>
            </a:r>
          </a:p>
        </p:txBody>
      </p:sp>
      <p:sp>
        <p:nvSpPr>
          <p:cNvPr id="108" name="TextBox 16">
            <a:extLst>
              <a:ext uri="{FF2B5EF4-FFF2-40B4-BE49-F238E27FC236}">
                <a16:creationId xmlns:a16="http://schemas.microsoft.com/office/drawing/2014/main" id="{4C9AA6F6-9A0E-B729-A3F6-28033325F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57" y="4621603"/>
            <a:ext cx="75625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市场：</a:t>
            </a:r>
            <a:endParaRPr lang="en-US" altLang="zh-CN" sz="11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/>
            <a:r>
              <a: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预售众筹</a:t>
            </a:r>
            <a:endParaRPr lang="en-US" altLang="zh-CN" sz="11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cxnSp>
        <p:nvCxnSpPr>
          <p:cNvPr id="109" name="直接箭头连接符 108">
            <a:extLst>
              <a:ext uri="{FF2B5EF4-FFF2-40B4-BE49-F238E27FC236}">
                <a16:creationId xmlns:a16="http://schemas.microsoft.com/office/drawing/2014/main" id="{EA5DC7D1-A312-9530-44E5-4D0E1D26B7AB}"/>
              </a:ext>
            </a:extLst>
          </p:cNvPr>
          <p:cNvCxnSpPr>
            <a:cxnSpLocks/>
          </p:cNvCxnSpPr>
          <p:nvPr/>
        </p:nvCxnSpPr>
        <p:spPr bwMode="auto">
          <a:xfrm>
            <a:off x="859121" y="5003660"/>
            <a:ext cx="10553599" cy="842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6">
            <a:extLst>
              <a:ext uri="{FF2B5EF4-FFF2-40B4-BE49-F238E27FC236}">
                <a16:creationId xmlns:a16="http://schemas.microsoft.com/office/drawing/2014/main" id="{6CFBD4E1-1B9B-8664-3A8F-446AA38EF5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3913" y="4575700"/>
            <a:ext cx="95059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更新小批量生产进度</a:t>
            </a:r>
          </a:p>
        </p:txBody>
      </p:sp>
      <p:sp>
        <p:nvSpPr>
          <p:cNvPr id="112" name="타원 81">
            <a:extLst>
              <a:ext uri="{FF2B5EF4-FFF2-40B4-BE49-F238E27FC236}">
                <a16:creationId xmlns:a16="http://schemas.microsoft.com/office/drawing/2014/main" id="{F52971FD-2F1D-9ABE-F20B-652182BE4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0400" y="4950081"/>
            <a:ext cx="109716" cy="10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13" name="타원 81">
            <a:extLst>
              <a:ext uri="{FF2B5EF4-FFF2-40B4-BE49-F238E27FC236}">
                <a16:creationId xmlns:a16="http://schemas.microsoft.com/office/drawing/2014/main" id="{74E8C07E-AE45-7127-2D43-D04488FAC3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7696" y="4950081"/>
            <a:ext cx="109716" cy="108000"/>
          </a:xfrm>
          <a:prstGeom prst="ellipse">
            <a:avLst/>
          </a:prstGeom>
          <a:solidFill>
            <a:srgbClr val="BFBFBF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15" name="타원 81">
            <a:extLst>
              <a:ext uri="{FF2B5EF4-FFF2-40B4-BE49-F238E27FC236}">
                <a16:creationId xmlns:a16="http://schemas.microsoft.com/office/drawing/2014/main" id="{B08D4DA2-CCA4-2544-AE21-4B35F156A0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2213" y="4950081"/>
            <a:ext cx="109716" cy="108000"/>
          </a:xfrm>
          <a:prstGeom prst="ellipse">
            <a:avLst/>
          </a:prstGeom>
          <a:solidFill>
            <a:srgbClr val="BFBFBF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16" name="타원 81">
            <a:extLst>
              <a:ext uri="{FF2B5EF4-FFF2-40B4-BE49-F238E27FC236}">
                <a16:creationId xmlns:a16="http://schemas.microsoft.com/office/drawing/2014/main" id="{5DC891FE-75BD-4F0D-42AC-686F18B929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34354" y="4950081"/>
            <a:ext cx="109716" cy="108000"/>
          </a:xfrm>
          <a:prstGeom prst="ellipse">
            <a:avLst/>
          </a:prstGeom>
          <a:solidFill>
            <a:srgbClr val="BFBFBF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19" name="TextBox 16">
            <a:extLst>
              <a:ext uri="{FF2B5EF4-FFF2-40B4-BE49-F238E27FC236}">
                <a16:creationId xmlns:a16="http://schemas.microsoft.com/office/drawing/2014/main" id="{96AF4E76-CBDD-2A6D-0128-83A55F46C6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7678" y="4553270"/>
            <a:ext cx="98505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确认众筹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方案细节</a:t>
            </a:r>
          </a:p>
        </p:txBody>
      </p:sp>
      <p:sp>
        <p:nvSpPr>
          <p:cNvPr id="120" name="타원 81">
            <a:extLst>
              <a:ext uri="{FF2B5EF4-FFF2-40B4-BE49-F238E27FC236}">
                <a16:creationId xmlns:a16="http://schemas.microsoft.com/office/drawing/2014/main" id="{A557B535-D1BF-DC57-259D-65F39CF10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4117" y="4950081"/>
            <a:ext cx="109716" cy="10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21" name="TextBox 16">
            <a:extLst>
              <a:ext uri="{FF2B5EF4-FFF2-40B4-BE49-F238E27FC236}">
                <a16:creationId xmlns:a16="http://schemas.microsoft.com/office/drawing/2014/main" id="{C46A397E-9E09-7F6A-AED1-4C7F03AB0C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2971" y="4546193"/>
            <a:ext cx="98505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开启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ITX </a:t>
            </a:r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预售</a:t>
            </a:r>
          </a:p>
        </p:txBody>
      </p:sp>
      <p:sp>
        <p:nvSpPr>
          <p:cNvPr id="122" name="타원 81">
            <a:extLst>
              <a:ext uri="{FF2B5EF4-FFF2-40B4-BE49-F238E27FC236}">
                <a16:creationId xmlns:a16="http://schemas.microsoft.com/office/drawing/2014/main" id="{654A8668-5291-96F4-1CF7-4F36CB421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9410" y="4950081"/>
            <a:ext cx="109716" cy="10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23" name="타원 81">
            <a:extLst>
              <a:ext uri="{FF2B5EF4-FFF2-40B4-BE49-F238E27FC236}">
                <a16:creationId xmlns:a16="http://schemas.microsoft.com/office/drawing/2014/main" id="{38139884-DB2B-6F54-0AA2-838BE6A7D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8679" y="4950081"/>
            <a:ext cx="109716" cy="10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24" name="TextBox 16">
            <a:extLst>
              <a:ext uri="{FF2B5EF4-FFF2-40B4-BE49-F238E27FC236}">
                <a16:creationId xmlns:a16="http://schemas.microsoft.com/office/drawing/2014/main" id="{094B5EB5-7494-F7BC-0317-502AF7FB0C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4241" y="4558651"/>
            <a:ext cx="98505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更新 </a:t>
            </a:r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ITX </a:t>
            </a:r>
          </a:p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主板渲染图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25" name="TextBox 16">
            <a:extLst>
              <a:ext uri="{FF2B5EF4-FFF2-40B4-BE49-F238E27FC236}">
                <a16:creationId xmlns:a16="http://schemas.microsoft.com/office/drawing/2014/main" id="{6D4D6267-FF34-5499-63A3-278FDA3305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5277" y="4558650"/>
            <a:ext cx="95059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更新产品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Bring-up </a:t>
            </a:r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进度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27" name="TextBox 16">
            <a:extLst>
              <a:ext uri="{FF2B5EF4-FFF2-40B4-BE49-F238E27FC236}">
                <a16:creationId xmlns:a16="http://schemas.microsoft.com/office/drawing/2014/main" id="{EA9368BF-693C-FBC9-50D0-021CD02480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1732" y="5034763"/>
            <a:ext cx="15016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结束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众筹活动</a:t>
            </a:r>
          </a:p>
        </p:txBody>
      </p:sp>
      <p:sp>
        <p:nvSpPr>
          <p:cNvPr id="129" name="TextBox 16">
            <a:extLst>
              <a:ext uri="{FF2B5EF4-FFF2-40B4-BE49-F238E27FC236}">
                <a16:creationId xmlns:a16="http://schemas.microsoft.com/office/drawing/2014/main" id="{96CCEFC0-6A21-2A5C-3AF6-36D1542206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1055" y="4644950"/>
            <a:ext cx="98505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30" name="TextBox 16">
            <a:extLst>
              <a:ext uri="{FF2B5EF4-FFF2-40B4-BE49-F238E27FC236}">
                <a16:creationId xmlns:a16="http://schemas.microsoft.com/office/drawing/2014/main" id="{A16E66A9-D92E-E42D-6388-AE7A8AEE0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778" y="4606213"/>
            <a:ext cx="1202587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40" name="TextBox 16">
            <a:extLst>
              <a:ext uri="{FF2B5EF4-FFF2-40B4-BE49-F238E27FC236}">
                <a16:creationId xmlns:a16="http://schemas.microsoft.com/office/drawing/2014/main" id="{0CA53AE3-63F1-A9E9-C603-FA02096C26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78" y="5606427"/>
            <a:ext cx="75625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文档和社区宣传</a:t>
            </a:r>
            <a:endParaRPr lang="en-US" altLang="zh-CN" sz="11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cxnSp>
        <p:nvCxnSpPr>
          <p:cNvPr id="141" name="直接箭头连接符 140">
            <a:extLst>
              <a:ext uri="{FF2B5EF4-FFF2-40B4-BE49-F238E27FC236}">
                <a16:creationId xmlns:a16="http://schemas.microsoft.com/office/drawing/2014/main" id="{F14C1E74-5D77-36ED-B0B6-B925225F3628}"/>
              </a:ext>
            </a:extLst>
          </p:cNvPr>
          <p:cNvCxnSpPr>
            <a:cxnSpLocks/>
          </p:cNvCxnSpPr>
          <p:nvPr/>
        </p:nvCxnSpPr>
        <p:spPr bwMode="auto">
          <a:xfrm>
            <a:off x="864528" y="5993494"/>
            <a:ext cx="10553599" cy="842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6">
            <a:extLst>
              <a:ext uri="{FF2B5EF4-FFF2-40B4-BE49-F238E27FC236}">
                <a16:creationId xmlns:a16="http://schemas.microsoft.com/office/drawing/2014/main" id="{37368789-4B59-0CD4-AF02-C61975DCD5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4718" y="5497942"/>
            <a:ext cx="950599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开放 </a:t>
            </a:r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SDK </a:t>
            </a:r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代码、硬件设计指南等</a:t>
            </a:r>
          </a:p>
        </p:txBody>
      </p:sp>
      <p:sp>
        <p:nvSpPr>
          <p:cNvPr id="143" name="TextBox 16">
            <a:extLst>
              <a:ext uri="{FF2B5EF4-FFF2-40B4-BE49-F238E27FC236}">
                <a16:creationId xmlns:a16="http://schemas.microsoft.com/office/drawing/2014/main" id="{4FB1E8B0-87DA-A308-7CED-319D88B964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5655" y="6022035"/>
            <a:ext cx="15016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0" marR="0" lvl="0" indent="0" algn="ctr" defTabSz="957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确认产品 </a:t>
            </a:r>
            <a:r>
              <a:rPr kumimoji="0" lang="en-US" altLang="zh-CN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Wiki </a:t>
            </a:r>
            <a:r>
              <a:rPr kumimoji="0" lang="zh-CN" altLang="en-US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文档</a:t>
            </a:r>
            <a:r>
              <a:rPr kumimoji="0" lang="en-US" altLang="zh-CN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&amp;</a:t>
            </a:r>
          </a:p>
          <a:p>
            <a:pPr marL="0" marR="0" lvl="0" indent="0" algn="ctr" defTabSz="957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其他对外文档需求</a:t>
            </a:r>
            <a:endParaRPr kumimoji="0" lang="en-US" altLang="zh-CN" sz="9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/>
              <a:ea typeface="微软雅黑"/>
              <a:cs typeface="+mn-cs"/>
            </a:endParaRPr>
          </a:p>
        </p:txBody>
      </p:sp>
      <p:sp>
        <p:nvSpPr>
          <p:cNvPr id="144" name="타원 81">
            <a:extLst>
              <a:ext uri="{FF2B5EF4-FFF2-40B4-BE49-F238E27FC236}">
                <a16:creationId xmlns:a16="http://schemas.microsoft.com/office/drawing/2014/main" id="{4EB78EDD-4242-87F2-E57A-7F4BBA8E71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1619" y="5939915"/>
            <a:ext cx="109716" cy="10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48" name="타원 81">
            <a:extLst>
              <a:ext uri="{FF2B5EF4-FFF2-40B4-BE49-F238E27FC236}">
                <a16:creationId xmlns:a16="http://schemas.microsoft.com/office/drawing/2014/main" id="{D5A65EEF-E403-7D86-42F7-51008489B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5159" y="5939915"/>
            <a:ext cx="109716" cy="108000"/>
          </a:xfrm>
          <a:prstGeom prst="ellipse">
            <a:avLst/>
          </a:prstGeom>
          <a:solidFill>
            <a:srgbClr val="BFBFBF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50" name="타원 81">
            <a:extLst>
              <a:ext uri="{FF2B5EF4-FFF2-40B4-BE49-F238E27FC236}">
                <a16:creationId xmlns:a16="http://schemas.microsoft.com/office/drawing/2014/main" id="{09739B94-33C0-87B9-6EF9-7B9EB4E711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0984" y="5939915"/>
            <a:ext cx="109716" cy="10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51" name="TextBox 16">
            <a:extLst>
              <a:ext uri="{FF2B5EF4-FFF2-40B4-BE49-F238E27FC236}">
                <a16:creationId xmlns:a16="http://schemas.microsoft.com/office/drawing/2014/main" id="{1651C31B-58F8-2C75-B1E9-9F1055890D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899" y="5538094"/>
            <a:ext cx="98505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建设</a:t>
            </a:r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SG2380</a:t>
            </a:r>
          </a:p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宣传网站</a:t>
            </a:r>
          </a:p>
        </p:txBody>
      </p:sp>
      <p:sp>
        <p:nvSpPr>
          <p:cNvPr id="152" name="타원 81">
            <a:extLst>
              <a:ext uri="{FF2B5EF4-FFF2-40B4-BE49-F238E27FC236}">
                <a16:creationId xmlns:a16="http://schemas.microsoft.com/office/drawing/2014/main" id="{2B2458D3-A467-CAF6-E4F0-E879E4FA07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7338" y="5939915"/>
            <a:ext cx="109716" cy="10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55" name="타원 81">
            <a:extLst>
              <a:ext uri="{FF2B5EF4-FFF2-40B4-BE49-F238E27FC236}">
                <a16:creationId xmlns:a16="http://schemas.microsoft.com/office/drawing/2014/main" id="{023FB19E-1CBA-FE44-B504-FC3B07D018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9234" y="5939915"/>
            <a:ext cx="109716" cy="108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56" name="TextBox 16">
            <a:extLst>
              <a:ext uri="{FF2B5EF4-FFF2-40B4-BE49-F238E27FC236}">
                <a16:creationId xmlns:a16="http://schemas.microsoft.com/office/drawing/2014/main" id="{2E0709E7-1C2A-C024-E5B5-F451288CF8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4796" y="5554396"/>
            <a:ext cx="98505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完成第一版 </a:t>
            </a:r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Wiki </a:t>
            </a:r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文档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58" name="타원 81">
            <a:extLst>
              <a:ext uri="{FF2B5EF4-FFF2-40B4-BE49-F238E27FC236}">
                <a16:creationId xmlns:a16="http://schemas.microsoft.com/office/drawing/2014/main" id="{D3CE09B6-74E6-693E-2CB2-30AC61A65C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7477" y="5939915"/>
            <a:ext cx="109716" cy="108000"/>
          </a:xfrm>
          <a:prstGeom prst="ellipse">
            <a:avLst/>
          </a:prstGeom>
          <a:solidFill>
            <a:srgbClr val="BFBFBF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61" name="TextBox 16">
            <a:extLst>
              <a:ext uri="{FF2B5EF4-FFF2-40B4-BE49-F238E27FC236}">
                <a16:creationId xmlns:a16="http://schemas.microsoft.com/office/drawing/2014/main" id="{C758CC39-15EF-5EE7-A5E1-6012BED5B2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4276" y="5629774"/>
            <a:ext cx="98505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63" name="TextBox 16">
            <a:extLst>
              <a:ext uri="{FF2B5EF4-FFF2-40B4-BE49-F238E27FC236}">
                <a16:creationId xmlns:a16="http://schemas.microsoft.com/office/drawing/2014/main" id="{CBB0580F-8CE0-298F-540E-F1C3EE200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5767" y="4546193"/>
            <a:ext cx="98505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更新产品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开发进度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cxnSp>
        <p:nvCxnSpPr>
          <p:cNvPr id="165" name="连接符: 肘形 164">
            <a:extLst>
              <a:ext uri="{FF2B5EF4-FFF2-40B4-BE49-F238E27FC236}">
                <a16:creationId xmlns:a16="http://schemas.microsoft.com/office/drawing/2014/main" id="{D4432AE2-671E-7055-249A-E1A983F6C91B}"/>
              </a:ext>
            </a:extLst>
          </p:cNvPr>
          <p:cNvCxnSpPr>
            <a:endCxn id="163" idx="0"/>
          </p:cNvCxnSpPr>
          <p:nvPr/>
        </p:nvCxnSpPr>
        <p:spPr>
          <a:xfrm rot="16200000" flipH="1">
            <a:off x="3592161" y="4190056"/>
            <a:ext cx="444795" cy="267477"/>
          </a:xfrm>
          <a:prstGeom prst="bentConnector3">
            <a:avLst/>
          </a:prstGeom>
          <a:ln w="19050"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7" name="连接符: 肘形 166">
            <a:extLst>
              <a:ext uri="{FF2B5EF4-FFF2-40B4-BE49-F238E27FC236}">
                <a16:creationId xmlns:a16="http://schemas.microsoft.com/office/drawing/2014/main" id="{D1778440-402F-C7B8-8F24-A66A13815EB1}"/>
              </a:ext>
            </a:extLst>
          </p:cNvPr>
          <p:cNvCxnSpPr>
            <a:stCxn id="76" idx="5"/>
            <a:endCxn id="124" idx="0"/>
          </p:cNvCxnSpPr>
          <p:nvPr/>
        </p:nvCxnSpPr>
        <p:spPr>
          <a:xfrm rot="16200000" flipH="1">
            <a:off x="4300249" y="4192128"/>
            <a:ext cx="491031" cy="242013"/>
          </a:xfrm>
          <a:prstGeom prst="bentConnector3">
            <a:avLst/>
          </a:prstGeom>
          <a:ln w="19050"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8" name="타원 81">
            <a:extLst>
              <a:ext uri="{FF2B5EF4-FFF2-40B4-BE49-F238E27FC236}">
                <a16:creationId xmlns:a16="http://schemas.microsoft.com/office/drawing/2014/main" id="{A29F422C-F781-83A0-3B70-47C2D5519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7892" y="4950081"/>
            <a:ext cx="109716" cy="108000"/>
          </a:xfrm>
          <a:prstGeom prst="ellipse">
            <a:avLst/>
          </a:prstGeom>
          <a:solidFill>
            <a:srgbClr val="BFBFBF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69" name="TextBox 16">
            <a:extLst>
              <a:ext uri="{FF2B5EF4-FFF2-40B4-BE49-F238E27FC236}">
                <a16:creationId xmlns:a16="http://schemas.microsoft.com/office/drawing/2014/main" id="{D8565430-B43D-FD9A-ED97-6D785EFE96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956" y="4558650"/>
            <a:ext cx="95059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更新产品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测试情况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70" name="TextBox 16">
            <a:extLst>
              <a:ext uri="{FF2B5EF4-FFF2-40B4-BE49-F238E27FC236}">
                <a16:creationId xmlns:a16="http://schemas.microsoft.com/office/drawing/2014/main" id="{C1A670CF-0693-A843-6E47-1F226D8858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74175" y="4644950"/>
            <a:ext cx="95059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最终产品发货</a:t>
            </a:r>
          </a:p>
        </p:txBody>
      </p:sp>
      <p:sp>
        <p:nvSpPr>
          <p:cNvPr id="171" name="타원 81">
            <a:extLst>
              <a:ext uri="{FF2B5EF4-FFF2-40B4-BE49-F238E27FC236}">
                <a16:creationId xmlns:a16="http://schemas.microsoft.com/office/drawing/2014/main" id="{5C911BF6-AD9D-59F8-002E-B95B75DFC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94616" y="4950081"/>
            <a:ext cx="109716" cy="108000"/>
          </a:xfrm>
          <a:prstGeom prst="ellipse">
            <a:avLst/>
          </a:prstGeom>
          <a:solidFill>
            <a:srgbClr val="BFBFBF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72" name="타원 81">
            <a:extLst>
              <a:ext uri="{FF2B5EF4-FFF2-40B4-BE49-F238E27FC236}">
                <a16:creationId xmlns:a16="http://schemas.microsoft.com/office/drawing/2014/main" id="{0CB62E0E-3AEF-EA08-6C13-8F49CA5C70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7036" y="4950081"/>
            <a:ext cx="109716" cy="108000"/>
          </a:xfrm>
          <a:prstGeom prst="ellipse">
            <a:avLst/>
          </a:prstGeom>
          <a:solidFill>
            <a:srgbClr val="BFBFBF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73" name="TextBox 16">
            <a:extLst>
              <a:ext uri="{FF2B5EF4-FFF2-40B4-BE49-F238E27FC236}">
                <a16:creationId xmlns:a16="http://schemas.microsoft.com/office/drawing/2014/main" id="{5718920A-7798-60D7-E049-8F651A7A56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1072" y="5019303"/>
            <a:ext cx="15016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NPI </a:t>
            </a:r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后，开始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原价预购活动</a:t>
            </a:r>
          </a:p>
        </p:txBody>
      </p:sp>
      <p:cxnSp>
        <p:nvCxnSpPr>
          <p:cNvPr id="175" name="直接箭头连接符 174">
            <a:extLst>
              <a:ext uri="{FF2B5EF4-FFF2-40B4-BE49-F238E27FC236}">
                <a16:creationId xmlns:a16="http://schemas.microsoft.com/office/drawing/2014/main" id="{6556DEB8-8A88-388E-ABDD-DB9E5D5179AC}"/>
              </a:ext>
            </a:extLst>
          </p:cNvPr>
          <p:cNvCxnSpPr>
            <a:cxnSpLocks/>
            <a:endCxn id="172" idx="0"/>
          </p:cNvCxnSpPr>
          <p:nvPr/>
        </p:nvCxnSpPr>
        <p:spPr>
          <a:xfrm>
            <a:off x="9091894" y="4149918"/>
            <a:ext cx="0" cy="800163"/>
          </a:xfrm>
          <a:prstGeom prst="straightConnector1">
            <a:avLst/>
          </a:prstGeom>
          <a:ln w="19050"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7" name="三角形 4">
            <a:extLst>
              <a:ext uri="{FF2B5EF4-FFF2-40B4-BE49-F238E27FC236}">
                <a16:creationId xmlns:a16="http://schemas.microsoft.com/office/drawing/2014/main" id="{7C6DA7C5-FE88-73BA-FFED-E6D2BFD09991}"/>
              </a:ext>
            </a:extLst>
          </p:cNvPr>
          <p:cNvSpPr/>
          <p:nvPr/>
        </p:nvSpPr>
        <p:spPr>
          <a:xfrm>
            <a:off x="10266566" y="6369705"/>
            <a:ext cx="176123" cy="156247"/>
          </a:xfrm>
          <a:prstGeom prst="triangl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78" name="文本框 177">
            <a:extLst>
              <a:ext uri="{FF2B5EF4-FFF2-40B4-BE49-F238E27FC236}">
                <a16:creationId xmlns:a16="http://schemas.microsoft.com/office/drawing/2014/main" id="{096D848D-B48C-DD61-9165-C90EEA505665}"/>
              </a:ext>
            </a:extLst>
          </p:cNvPr>
          <p:cNvSpPr txBox="1"/>
          <p:nvPr/>
        </p:nvSpPr>
        <p:spPr>
          <a:xfrm>
            <a:off x="10463869" y="6369705"/>
            <a:ext cx="71232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关键</a:t>
            </a:r>
            <a:r>
              <a:rPr kumimoji="0" lang="zh-CN" altLang="zh-CN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节点</a:t>
            </a:r>
          </a:p>
        </p:txBody>
      </p:sp>
      <p:grpSp>
        <p:nvGrpSpPr>
          <p:cNvPr id="181" name="组合 180">
            <a:extLst>
              <a:ext uri="{FF2B5EF4-FFF2-40B4-BE49-F238E27FC236}">
                <a16:creationId xmlns:a16="http://schemas.microsoft.com/office/drawing/2014/main" id="{BC1B038F-9FE9-C85E-7B6F-275D05AD243E}"/>
              </a:ext>
            </a:extLst>
          </p:cNvPr>
          <p:cNvGrpSpPr/>
          <p:nvPr/>
        </p:nvGrpSpPr>
        <p:grpSpPr>
          <a:xfrm>
            <a:off x="2730369" y="2984232"/>
            <a:ext cx="985059" cy="422346"/>
            <a:chOff x="2730369" y="2984232"/>
            <a:chExt cx="985059" cy="422346"/>
          </a:xfrm>
        </p:grpSpPr>
        <p:sp>
          <p:nvSpPr>
            <p:cNvPr id="179" name="三角形 4">
              <a:extLst>
                <a:ext uri="{FF2B5EF4-FFF2-40B4-BE49-F238E27FC236}">
                  <a16:creationId xmlns:a16="http://schemas.microsoft.com/office/drawing/2014/main" id="{C92A6E25-36E8-7C5A-3319-A3ECCD90F9AD}"/>
                </a:ext>
              </a:extLst>
            </p:cNvPr>
            <p:cNvSpPr/>
            <p:nvPr/>
          </p:nvSpPr>
          <p:spPr>
            <a:xfrm>
              <a:off x="3147192" y="2984232"/>
              <a:ext cx="176123" cy="156247"/>
            </a:xfrm>
            <a:prstGeom prst="triangl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80" name="TextBox 16">
              <a:extLst>
                <a:ext uri="{FF2B5EF4-FFF2-40B4-BE49-F238E27FC236}">
                  <a16:creationId xmlns:a16="http://schemas.microsoft.com/office/drawing/2014/main" id="{731EEAEA-824E-6F1F-9146-E020C62414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0369" y="3175746"/>
              <a:ext cx="985059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altLang="zh-CN" sz="900" dirty="0">
                  <a:solidFill>
                    <a:srgbClr val="ED7D3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EVB </a:t>
              </a:r>
              <a:r>
                <a:rPr lang="zh-CN" altLang="en-US" sz="900" dirty="0">
                  <a:solidFill>
                    <a:srgbClr val="ED7D3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完成设计</a:t>
              </a:r>
            </a:p>
          </p:txBody>
        </p:sp>
      </p:grpSp>
      <p:grpSp>
        <p:nvGrpSpPr>
          <p:cNvPr id="182" name="组合 181">
            <a:extLst>
              <a:ext uri="{FF2B5EF4-FFF2-40B4-BE49-F238E27FC236}">
                <a16:creationId xmlns:a16="http://schemas.microsoft.com/office/drawing/2014/main" id="{4057DB8C-4AB8-54DF-4256-BC5E5B8D2557}"/>
              </a:ext>
            </a:extLst>
          </p:cNvPr>
          <p:cNvGrpSpPr/>
          <p:nvPr/>
        </p:nvGrpSpPr>
        <p:grpSpPr>
          <a:xfrm>
            <a:off x="2748557" y="5128498"/>
            <a:ext cx="985059" cy="422346"/>
            <a:chOff x="2730369" y="2984232"/>
            <a:chExt cx="985059" cy="422346"/>
          </a:xfrm>
        </p:grpSpPr>
        <p:sp>
          <p:nvSpPr>
            <p:cNvPr id="183" name="三角形 4">
              <a:extLst>
                <a:ext uri="{FF2B5EF4-FFF2-40B4-BE49-F238E27FC236}">
                  <a16:creationId xmlns:a16="http://schemas.microsoft.com/office/drawing/2014/main" id="{2B4C3180-BB08-E59D-5AE5-5ADED6F0DB42}"/>
                </a:ext>
              </a:extLst>
            </p:cNvPr>
            <p:cNvSpPr/>
            <p:nvPr/>
          </p:nvSpPr>
          <p:spPr>
            <a:xfrm>
              <a:off x="3147192" y="2984232"/>
              <a:ext cx="176123" cy="156247"/>
            </a:xfrm>
            <a:prstGeom prst="triangl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84" name="TextBox 16">
              <a:extLst>
                <a:ext uri="{FF2B5EF4-FFF2-40B4-BE49-F238E27FC236}">
                  <a16:creationId xmlns:a16="http://schemas.microsoft.com/office/drawing/2014/main" id="{87EF08B8-B47A-2F68-6B0B-4CE656A80D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0369" y="3175746"/>
              <a:ext cx="985059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zh-CN" altLang="en-US" sz="900" dirty="0">
                  <a:solidFill>
                    <a:srgbClr val="ED7D3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开启众筹</a:t>
              </a:r>
            </a:p>
          </p:txBody>
        </p:sp>
      </p:grpSp>
      <p:grpSp>
        <p:nvGrpSpPr>
          <p:cNvPr id="188" name="组合 187">
            <a:extLst>
              <a:ext uri="{FF2B5EF4-FFF2-40B4-BE49-F238E27FC236}">
                <a16:creationId xmlns:a16="http://schemas.microsoft.com/office/drawing/2014/main" id="{C86953E7-8DF2-C1FB-31A0-79A2AD479171}"/>
              </a:ext>
            </a:extLst>
          </p:cNvPr>
          <p:cNvGrpSpPr/>
          <p:nvPr/>
        </p:nvGrpSpPr>
        <p:grpSpPr>
          <a:xfrm>
            <a:off x="5011054" y="4466173"/>
            <a:ext cx="985059" cy="408987"/>
            <a:chOff x="5011054" y="4466173"/>
            <a:chExt cx="985059" cy="408987"/>
          </a:xfrm>
        </p:grpSpPr>
        <p:sp>
          <p:nvSpPr>
            <p:cNvPr id="186" name="三角形 4">
              <a:extLst>
                <a:ext uri="{FF2B5EF4-FFF2-40B4-BE49-F238E27FC236}">
                  <a16:creationId xmlns:a16="http://schemas.microsoft.com/office/drawing/2014/main" id="{9E997335-8FA7-F4ED-C8CA-5D16AED6C3B5}"/>
                </a:ext>
              </a:extLst>
            </p:cNvPr>
            <p:cNvSpPr/>
            <p:nvPr/>
          </p:nvSpPr>
          <p:spPr>
            <a:xfrm flipV="1">
              <a:off x="5421168" y="4718913"/>
              <a:ext cx="176123" cy="156247"/>
            </a:xfrm>
            <a:prstGeom prst="triangl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87" name="TextBox 16">
              <a:extLst>
                <a:ext uri="{FF2B5EF4-FFF2-40B4-BE49-F238E27FC236}">
                  <a16:creationId xmlns:a16="http://schemas.microsoft.com/office/drawing/2014/main" id="{56EA9E7C-2FD9-C2C1-3C6E-4224596B70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1054" y="4466173"/>
              <a:ext cx="985059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zh-CN" altLang="en-US" sz="900" dirty="0">
                  <a:solidFill>
                    <a:srgbClr val="ED7D3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结束众筹</a:t>
              </a:r>
            </a:p>
          </p:txBody>
        </p:sp>
      </p:grpSp>
      <p:grpSp>
        <p:nvGrpSpPr>
          <p:cNvPr id="192" name="组合 191">
            <a:extLst>
              <a:ext uri="{FF2B5EF4-FFF2-40B4-BE49-F238E27FC236}">
                <a16:creationId xmlns:a16="http://schemas.microsoft.com/office/drawing/2014/main" id="{B14CA3E2-AF5C-4440-707A-798A2AF175C9}"/>
              </a:ext>
            </a:extLst>
          </p:cNvPr>
          <p:cNvGrpSpPr/>
          <p:nvPr/>
        </p:nvGrpSpPr>
        <p:grpSpPr>
          <a:xfrm>
            <a:off x="6374148" y="2978468"/>
            <a:ext cx="985059" cy="422346"/>
            <a:chOff x="2730369" y="2984232"/>
            <a:chExt cx="985059" cy="422346"/>
          </a:xfrm>
        </p:grpSpPr>
        <p:sp>
          <p:nvSpPr>
            <p:cNvPr id="193" name="三角形 4">
              <a:extLst>
                <a:ext uri="{FF2B5EF4-FFF2-40B4-BE49-F238E27FC236}">
                  <a16:creationId xmlns:a16="http://schemas.microsoft.com/office/drawing/2014/main" id="{9DE08782-1F39-2618-1006-37B48B5E07ED}"/>
                </a:ext>
              </a:extLst>
            </p:cNvPr>
            <p:cNvSpPr/>
            <p:nvPr/>
          </p:nvSpPr>
          <p:spPr>
            <a:xfrm>
              <a:off x="3147192" y="2984232"/>
              <a:ext cx="176123" cy="156247"/>
            </a:xfrm>
            <a:prstGeom prst="triangl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94" name="TextBox 16">
              <a:extLst>
                <a:ext uri="{FF2B5EF4-FFF2-40B4-BE49-F238E27FC236}">
                  <a16:creationId xmlns:a16="http://schemas.microsoft.com/office/drawing/2014/main" id="{4D858F19-E02E-56E0-8524-3AE26C7BF7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0369" y="3175746"/>
              <a:ext cx="985059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altLang="zh-CN" sz="900" dirty="0">
                  <a:solidFill>
                    <a:srgbClr val="ED7D3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EVB Bring-up</a:t>
              </a:r>
              <a:endParaRPr lang="zh-CN" altLang="en-US" sz="900" dirty="0">
                <a:solidFill>
                  <a:srgbClr val="ED7D3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195" name="组合 194">
            <a:extLst>
              <a:ext uri="{FF2B5EF4-FFF2-40B4-BE49-F238E27FC236}">
                <a16:creationId xmlns:a16="http://schemas.microsoft.com/office/drawing/2014/main" id="{3AFBB3A9-DC6E-2978-52D1-91CD4DBBADF3}"/>
              </a:ext>
            </a:extLst>
          </p:cNvPr>
          <p:cNvGrpSpPr/>
          <p:nvPr/>
        </p:nvGrpSpPr>
        <p:grpSpPr>
          <a:xfrm>
            <a:off x="8574182" y="1987629"/>
            <a:ext cx="985059" cy="422346"/>
            <a:chOff x="2730369" y="2984232"/>
            <a:chExt cx="985059" cy="422346"/>
          </a:xfrm>
        </p:grpSpPr>
        <p:sp>
          <p:nvSpPr>
            <p:cNvPr id="196" name="三角形 4">
              <a:extLst>
                <a:ext uri="{FF2B5EF4-FFF2-40B4-BE49-F238E27FC236}">
                  <a16:creationId xmlns:a16="http://schemas.microsoft.com/office/drawing/2014/main" id="{00BCC0A9-B6BE-91F4-F4E3-ECDF131676A0}"/>
                </a:ext>
              </a:extLst>
            </p:cNvPr>
            <p:cNvSpPr/>
            <p:nvPr/>
          </p:nvSpPr>
          <p:spPr>
            <a:xfrm>
              <a:off x="3147192" y="2984232"/>
              <a:ext cx="176123" cy="156247"/>
            </a:xfrm>
            <a:prstGeom prst="triangl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97" name="TextBox 16">
              <a:extLst>
                <a:ext uri="{FF2B5EF4-FFF2-40B4-BE49-F238E27FC236}">
                  <a16:creationId xmlns:a16="http://schemas.microsoft.com/office/drawing/2014/main" id="{A13A4BAB-40B5-9850-3DFC-23F017BB01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0369" y="3175746"/>
              <a:ext cx="985059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altLang="zh-CN" sz="900" dirty="0">
                  <a:solidFill>
                    <a:srgbClr val="ED7D3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SDK Release</a:t>
              </a:r>
              <a:endParaRPr lang="zh-CN" altLang="en-US" sz="900" dirty="0">
                <a:solidFill>
                  <a:srgbClr val="ED7D3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198" name="组合 197">
            <a:extLst>
              <a:ext uri="{FF2B5EF4-FFF2-40B4-BE49-F238E27FC236}">
                <a16:creationId xmlns:a16="http://schemas.microsoft.com/office/drawing/2014/main" id="{C8B8194C-19D7-E23C-6D90-0452D890AD38}"/>
              </a:ext>
            </a:extLst>
          </p:cNvPr>
          <p:cNvGrpSpPr/>
          <p:nvPr/>
        </p:nvGrpSpPr>
        <p:grpSpPr>
          <a:xfrm>
            <a:off x="8592658" y="4184929"/>
            <a:ext cx="985059" cy="422346"/>
            <a:chOff x="2730369" y="2984232"/>
            <a:chExt cx="985059" cy="422346"/>
          </a:xfrm>
        </p:grpSpPr>
        <p:sp>
          <p:nvSpPr>
            <p:cNvPr id="199" name="三角形 4">
              <a:extLst>
                <a:ext uri="{FF2B5EF4-FFF2-40B4-BE49-F238E27FC236}">
                  <a16:creationId xmlns:a16="http://schemas.microsoft.com/office/drawing/2014/main" id="{FDC8B5F7-5A87-89E6-3F7A-4AB60FAA13B7}"/>
                </a:ext>
              </a:extLst>
            </p:cNvPr>
            <p:cNvSpPr/>
            <p:nvPr/>
          </p:nvSpPr>
          <p:spPr>
            <a:xfrm>
              <a:off x="3147192" y="2984232"/>
              <a:ext cx="176123" cy="156247"/>
            </a:xfrm>
            <a:prstGeom prst="triangl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200" name="TextBox 16">
              <a:extLst>
                <a:ext uri="{FF2B5EF4-FFF2-40B4-BE49-F238E27FC236}">
                  <a16:creationId xmlns:a16="http://schemas.microsoft.com/office/drawing/2014/main" id="{FACCC3D5-019B-BB0A-DB3F-6F6EF04EE6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0369" y="3175746"/>
              <a:ext cx="985059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altLang="zh-CN" sz="900" dirty="0">
                  <a:solidFill>
                    <a:srgbClr val="ED7D3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ITX </a:t>
              </a:r>
              <a:r>
                <a:rPr lang="zh-CN" altLang="en-US" sz="900" dirty="0">
                  <a:solidFill>
                    <a:srgbClr val="ED7D3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主板 </a:t>
              </a:r>
              <a:r>
                <a:rPr lang="en-US" altLang="zh-CN" sz="900" dirty="0">
                  <a:solidFill>
                    <a:srgbClr val="ED7D3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NPI</a:t>
              </a:r>
              <a:endParaRPr lang="zh-CN" altLang="en-US" sz="900" dirty="0">
                <a:solidFill>
                  <a:srgbClr val="ED7D3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cxnSp>
        <p:nvCxnSpPr>
          <p:cNvPr id="205" name="直接连接符 204">
            <a:extLst>
              <a:ext uri="{FF2B5EF4-FFF2-40B4-BE49-F238E27FC236}">
                <a16:creationId xmlns:a16="http://schemas.microsoft.com/office/drawing/2014/main" id="{15502A73-5805-B67E-4FD2-6E16058DE53B}"/>
              </a:ext>
            </a:extLst>
          </p:cNvPr>
          <p:cNvCxnSpPr>
            <a:cxnSpLocks/>
          </p:cNvCxnSpPr>
          <p:nvPr/>
        </p:nvCxnSpPr>
        <p:spPr>
          <a:xfrm>
            <a:off x="2460780" y="6667995"/>
            <a:ext cx="6636762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9" name="直接箭头连接符 208">
            <a:extLst>
              <a:ext uri="{FF2B5EF4-FFF2-40B4-BE49-F238E27FC236}">
                <a16:creationId xmlns:a16="http://schemas.microsoft.com/office/drawing/2014/main" id="{AF7F1BF5-594C-2671-0352-5A601019F84B}"/>
              </a:ext>
            </a:extLst>
          </p:cNvPr>
          <p:cNvCxnSpPr>
            <a:cxnSpLocks/>
            <a:stCxn id="152" idx="4"/>
          </p:cNvCxnSpPr>
          <p:nvPr/>
        </p:nvCxnSpPr>
        <p:spPr>
          <a:xfrm>
            <a:off x="2462196" y="6047915"/>
            <a:ext cx="0" cy="620080"/>
          </a:xfrm>
          <a:prstGeom prst="straightConnector1">
            <a:avLst/>
          </a:prstGeom>
          <a:ln w="19050"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3" name="直接箭头连接符 212">
            <a:extLst>
              <a:ext uri="{FF2B5EF4-FFF2-40B4-BE49-F238E27FC236}">
                <a16:creationId xmlns:a16="http://schemas.microsoft.com/office/drawing/2014/main" id="{4DCFB45E-7F7E-96FA-3932-61DB96D15FC8}"/>
              </a:ext>
            </a:extLst>
          </p:cNvPr>
          <p:cNvCxnSpPr>
            <a:cxnSpLocks/>
            <a:endCxn id="148" idx="4"/>
          </p:cNvCxnSpPr>
          <p:nvPr/>
        </p:nvCxnSpPr>
        <p:spPr>
          <a:xfrm flipH="1" flipV="1">
            <a:off x="9080017" y="6047915"/>
            <a:ext cx="11876" cy="585360"/>
          </a:xfrm>
          <a:prstGeom prst="straightConnector1">
            <a:avLst/>
          </a:prstGeom>
          <a:ln w="19050"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6" name="TextBox 16">
            <a:extLst>
              <a:ext uri="{FF2B5EF4-FFF2-40B4-BE49-F238E27FC236}">
                <a16:creationId xmlns:a16="http://schemas.microsoft.com/office/drawing/2014/main" id="{7CD6AAF6-42C4-0DFF-4B9C-9CF72C2CD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3583" y="5509038"/>
            <a:ext cx="95059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SDK </a:t>
            </a:r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文档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第一版</a:t>
            </a:r>
          </a:p>
        </p:txBody>
      </p:sp>
      <p:sp>
        <p:nvSpPr>
          <p:cNvPr id="217" name="TextBox 16">
            <a:extLst>
              <a:ext uri="{FF2B5EF4-FFF2-40B4-BE49-F238E27FC236}">
                <a16:creationId xmlns:a16="http://schemas.microsoft.com/office/drawing/2014/main" id="{4855B239-5216-1325-9A71-4CFC756CB9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1109" y="5631867"/>
            <a:ext cx="98505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完成 </a:t>
            </a:r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Wiki </a:t>
            </a:r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文档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18" name="TextBox 16">
            <a:extLst>
              <a:ext uri="{FF2B5EF4-FFF2-40B4-BE49-F238E27FC236}">
                <a16:creationId xmlns:a16="http://schemas.microsoft.com/office/drawing/2014/main" id="{8001196E-66EB-1CEE-90A6-B0775329C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5254" y="6291352"/>
            <a:ext cx="252428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借助甲辰计划，每两周一个技术宣传视频，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结合市场热点进行宣传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grpSp>
        <p:nvGrpSpPr>
          <p:cNvPr id="219" name="组合 218">
            <a:extLst>
              <a:ext uri="{FF2B5EF4-FFF2-40B4-BE49-F238E27FC236}">
                <a16:creationId xmlns:a16="http://schemas.microsoft.com/office/drawing/2014/main" id="{33AF6608-0388-CF8E-C590-630CD8B2B45D}"/>
              </a:ext>
            </a:extLst>
          </p:cNvPr>
          <p:cNvGrpSpPr/>
          <p:nvPr/>
        </p:nvGrpSpPr>
        <p:grpSpPr>
          <a:xfrm>
            <a:off x="1959239" y="6136904"/>
            <a:ext cx="985059" cy="422346"/>
            <a:chOff x="2730369" y="2984232"/>
            <a:chExt cx="985059" cy="422346"/>
          </a:xfrm>
        </p:grpSpPr>
        <p:sp>
          <p:nvSpPr>
            <p:cNvPr id="220" name="三角形 4">
              <a:extLst>
                <a:ext uri="{FF2B5EF4-FFF2-40B4-BE49-F238E27FC236}">
                  <a16:creationId xmlns:a16="http://schemas.microsoft.com/office/drawing/2014/main" id="{D6C348E7-A32C-AC41-7D88-8B968154F64E}"/>
                </a:ext>
              </a:extLst>
            </p:cNvPr>
            <p:cNvSpPr/>
            <p:nvPr/>
          </p:nvSpPr>
          <p:spPr>
            <a:xfrm>
              <a:off x="3147192" y="2984232"/>
              <a:ext cx="176123" cy="156247"/>
            </a:xfrm>
            <a:prstGeom prst="triangl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221" name="TextBox 16">
              <a:extLst>
                <a:ext uri="{FF2B5EF4-FFF2-40B4-BE49-F238E27FC236}">
                  <a16:creationId xmlns:a16="http://schemas.microsoft.com/office/drawing/2014/main" id="{3581F146-9AE4-4C7C-0AB1-31E2D22FB1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0369" y="3175746"/>
              <a:ext cx="985059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endParaRPr lang="zh-CN" altLang="en-US" sz="900" dirty="0">
                <a:solidFill>
                  <a:srgbClr val="ED7D3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222" name="组合 221">
            <a:extLst>
              <a:ext uri="{FF2B5EF4-FFF2-40B4-BE49-F238E27FC236}">
                <a16:creationId xmlns:a16="http://schemas.microsoft.com/office/drawing/2014/main" id="{55D2447E-C543-47D7-F65B-89AEE8BE4ACF}"/>
              </a:ext>
            </a:extLst>
          </p:cNvPr>
          <p:cNvGrpSpPr/>
          <p:nvPr/>
        </p:nvGrpSpPr>
        <p:grpSpPr>
          <a:xfrm>
            <a:off x="10456944" y="5128498"/>
            <a:ext cx="985059" cy="422346"/>
            <a:chOff x="2730369" y="2984232"/>
            <a:chExt cx="985059" cy="422346"/>
          </a:xfrm>
        </p:grpSpPr>
        <p:sp>
          <p:nvSpPr>
            <p:cNvPr id="223" name="三角形 4">
              <a:extLst>
                <a:ext uri="{FF2B5EF4-FFF2-40B4-BE49-F238E27FC236}">
                  <a16:creationId xmlns:a16="http://schemas.microsoft.com/office/drawing/2014/main" id="{465C54F3-8C92-730B-C2D0-120290BC401E}"/>
                </a:ext>
              </a:extLst>
            </p:cNvPr>
            <p:cNvSpPr/>
            <p:nvPr/>
          </p:nvSpPr>
          <p:spPr>
            <a:xfrm>
              <a:off x="3147192" y="2984232"/>
              <a:ext cx="176123" cy="156247"/>
            </a:xfrm>
            <a:prstGeom prst="triangl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224" name="TextBox 16">
              <a:extLst>
                <a:ext uri="{FF2B5EF4-FFF2-40B4-BE49-F238E27FC236}">
                  <a16:creationId xmlns:a16="http://schemas.microsoft.com/office/drawing/2014/main" id="{3B836D05-8848-8952-7420-3430CFF2A8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0369" y="3175746"/>
              <a:ext cx="985059" cy="2308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zh-CN" altLang="en-US" sz="900" dirty="0">
                  <a:solidFill>
                    <a:srgbClr val="ED7D3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产品大规模出货</a:t>
              </a:r>
            </a:p>
          </p:txBody>
        </p:sp>
      </p:grpSp>
      <p:sp>
        <p:nvSpPr>
          <p:cNvPr id="225" name="타원 81">
            <a:extLst>
              <a:ext uri="{FF2B5EF4-FFF2-40B4-BE49-F238E27FC236}">
                <a16:creationId xmlns:a16="http://schemas.microsoft.com/office/drawing/2014/main" id="{968412C1-7D87-CFE0-1AE0-4D2F4B4E25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01879" y="5939915"/>
            <a:ext cx="109716" cy="108000"/>
          </a:xfrm>
          <a:prstGeom prst="ellipse">
            <a:avLst/>
          </a:prstGeom>
          <a:solidFill>
            <a:srgbClr val="BFBFBF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27" name="TextBox 16">
            <a:extLst>
              <a:ext uri="{FF2B5EF4-FFF2-40B4-BE49-F238E27FC236}">
                <a16:creationId xmlns:a16="http://schemas.microsoft.com/office/drawing/2014/main" id="{CD0621A7-2925-B799-0537-F14337391C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8419" y="6096578"/>
            <a:ext cx="15016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0" marR="0" lvl="0" indent="0" algn="ctr" defTabSz="957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提供样品给 </a:t>
            </a:r>
            <a:r>
              <a:rPr kumimoji="0" lang="en-US" altLang="zh-CN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KOL</a:t>
            </a:r>
          </a:p>
          <a:p>
            <a:pPr marL="0" marR="0" lvl="0" indent="0" algn="ctr" defTabSz="957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扩大宣传力度</a:t>
            </a:r>
            <a:endParaRPr kumimoji="0" lang="en-US" altLang="zh-CN" sz="9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/>
              <a:ea typeface="微软雅黑"/>
              <a:cs typeface="+mn-cs"/>
            </a:endParaRPr>
          </a:p>
        </p:txBody>
      </p:sp>
      <p:sp>
        <p:nvSpPr>
          <p:cNvPr id="231" name="타원 81">
            <a:extLst>
              <a:ext uri="{FF2B5EF4-FFF2-40B4-BE49-F238E27FC236}">
                <a16:creationId xmlns:a16="http://schemas.microsoft.com/office/drawing/2014/main" id="{980C962B-FD65-F241-4DB9-B616D4FFFE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41474" y="1811335"/>
            <a:ext cx="109716" cy="108000"/>
          </a:xfrm>
          <a:prstGeom prst="ellipse">
            <a:avLst/>
          </a:prstGeom>
          <a:solidFill>
            <a:srgbClr val="BFBFBF"/>
          </a:solidFill>
          <a:ln w="12700">
            <a:solidFill>
              <a:schemeClr val="tx1"/>
            </a:solidFill>
            <a:round/>
          </a:ln>
        </p:spPr>
        <p:txBody>
          <a:bodyPr anchor="ctr"/>
          <a:lstStyle/>
          <a:p>
            <a:pPr algn="ctr"/>
            <a:endParaRPr lang="zh-CN" altLang="zh-CN" sz="1000" dirty="0">
              <a:solidFill>
                <a:srgbClr val="FF0000"/>
              </a:solidFill>
              <a:highlight>
                <a:srgbClr val="FF0000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32" name="TextBox 16">
            <a:extLst>
              <a:ext uri="{FF2B5EF4-FFF2-40B4-BE49-F238E27FC236}">
                <a16:creationId xmlns:a16="http://schemas.microsoft.com/office/drawing/2014/main" id="{B0D5EEC8-8325-9DCF-BE30-A6B67E2DE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1257" y="1427946"/>
            <a:ext cx="1062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SDK v1.1.0</a:t>
            </a:r>
          </a:p>
          <a:p>
            <a:pPr algn="ctr"/>
            <a:r>
              <a: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持续迭代优化</a:t>
            </a:r>
            <a:endParaRPr lang="en-US" altLang="zh-CN" sz="900" dirty="0"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737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textbox 706"/>
          <p:cNvSpPr/>
          <p:nvPr/>
        </p:nvSpPr>
        <p:spPr>
          <a:xfrm>
            <a:off x="5279390" y="2705735"/>
            <a:ext cx="2018665" cy="78867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109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4000"/>
              </a:lnSpc>
            </a:pPr>
            <a:r>
              <a:rPr lang="zh-CN" altLang="en-US" sz="5300" spc="-40" dirty="0">
                <a:ln w="19613" cap="flat" cmpd="sng">
                  <a:solidFill>
                    <a:srgbClr val="2F4051">
                      <a:alpha val="100000"/>
                    </a:srgbClr>
                  </a:solidFill>
                  <a:prstDash val="solid"/>
                  <a:bevel/>
                </a:ln>
                <a:solidFill>
                  <a:srgbClr val="2F4051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谢</a:t>
            </a:r>
            <a:r>
              <a:rPr lang="zh-CN" altLang="en-US" sz="5300" spc="-40" dirty="0">
                <a:solidFill>
                  <a:srgbClr val="2F4051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lang="zh-CN" altLang="en-US" sz="5300" spc="-20" dirty="0">
                <a:ln w="19613" cap="flat" cmpd="sng">
                  <a:solidFill>
                    <a:srgbClr val="2F4051">
                      <a:alpha val="100000"/>
                    </a:srgbClr>
                  </a:solidFill>
                  <a:prstDash val="solid"/>
                  <a:bevel/>
                </a:ln>
                <a:solidFill>
                  <a:srgbClr val="2F4051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谢！</a:t>
            </a:r>
            <a:endParaRPr lang="en-US" altLang="en-US" sz="5300" dirty="0"/>
          </a:p>
        </p:txBody>
      </p:sp>
      <p:sp>
        <p:nvSpPr>
          <p:cNvPr id="709" name="path"/>
          <p:cNvSpPr/>
          <p:nvPr/>
        </p:nvSpPr>
        <p:spPr>
          <a:xfrm>
            <a:off x="4936566" y="3906520"/>
            <a:ext cx="518400" cy="429374"/>
          </a:xfrm>
          <a:custGeom>
            <a:avLst/>
            <a:gdLst/>
            <a:ahLst/>
            <a:cxnLst/>
            <a:rect l="0" t="0" r="0" b="0"/>
            <a:pathLst>
              <a:path w="816" h="676">
                <a:moveTo>
                  <a:pt x="300" y="238"/>
                </a:moveTo>
                <a:lnTo>
                  <a:pt x="300" y="230"/>
                </a:lnTo>
                <a:cubicBezTo>
                  <a:pt x="313" y="226"/>
                  <a:pt x="332" y="220"/>
                  <a:pt x="359" y="213"/>
                </a:cubicBezTo>
                <a:cubicBezTo>
                  <a:pt x="396" y="203"/>
                  <a:pt x="421" y="194"/>
                  <a:pt x="439" y="185"/>
                </a:cubicBezTo>
                <a:cubicBezTo>
                  <a:pt x="442" y="185"/>
                  <a:pt x="448" y="184"/>
                  <a:pt x="460" y="184"/>
                </a:cubicBezTo>
                <a:cubicBezTo>
                  <a:pt x="492" y="184"/>
                  <a:pt x="520" y="190"/>
                  <a:pt x="546" y="202"/>
                </a:cubicBezTo>
                <a:cubicBezTo>
                  <a:pt x="570" y="213"/>
                  <a:pt x="584" y="228"/>
                  <a:pt x="591" y="246"/>
                </a:cubicBezTo>
                <a:cubicBezTo>
                  <a:pt x="584" y="269"/>
                  <a:pt x="581" y="303"/>
                  <a:pt x="576" y="347"/>
                </a:cubicBezTo>
                <a:cubicBezTo>
                  <a:pt x="571" y="390"/>
                  <a:pt x="567" y="423"/>
                  <a:pt x="562" y="448"/>
                </a:cubicBezTo>
                <a:lnTo>
                  <a:pt x="608" y="450"/>
                </a:lnTo>
                <a:lnTo>
                  <a:pt x="674" y="448"/>
                </a:lnTo>
                <a:cubicBezTo>
                  <a:pt x="717" y="448"/>
                  <a:pt x="752" y="451"/>
                  <a:pt x="776" y="455"/>
                </a:cubicBezTo>
                <a:cubicBezTo>
                  <a:pt x="787" y="460"/>
                  <a:pt x="797" y="467"/>
                  <a:pt x="805" y="475"/>
                </a:cubicBezTo>
                <a:cubicBezTo>
                  <a:pt x="813" y="483"/>
                  <a:pt x="816" y="491"/>
                  <a:pt x="816" y="499"/>
                </a:cubicBezTo>
                <a:cubicBezTo>
                  <a:pt x="816" y="503"/>
                  <a:pt x="816" y="506"/>
                  <a:pt x="814" y="507"/>
                </a:cubicBezTo>
                <a:cubicBezTo>
                  <a:pt x="808" y="507"/>
                  <a:pt x="792" y="508"/>
                  <a:pt x="766" y="508"/>
                </a:cubicBezTo>
                <a:cubicBezTo>
                  <a:pt x="746" y="508"/>
                  <a:pt x="710" y="507"/>
                  <a:pt x="662" y="506"/>
                </a:cubicBezTo>
                <a:cubicBezTo>
                  <a:pt x="621" y="503"/>
                  <a:pt x="586" y="502"/>
                  <a:pt x="557" y="502"/>
                </a:cubicBezTo>
                <a:cubicBezTo>
                  <a:pt x="557" y="507"/>
                  <a:pt x="555" y="517"/>
                  <a:pt x="555" y="533"/>
                </a:cubicBezTo>
                <a:lnTo>
                  <a:pt x="557" y="578"/>
                </a:lnTo>
                <a:lnTo>
                  <a:pt x="559" y="623"/>
                </a:lnTo>
                <a:lnTo>
                  <a:pt x="557" y="658"/>
                </a:lnTo>
                <a:cubicBezTo>
                  <a:pt x="541" y="670"/>
                  <a:pt x="525" y="676"/>
                  <a:pt x="508" y="676"/>
                </a:cubicBezTo>
                <a:cubicBezTo>
                  <a:pt x="498" y="676"/>
                  <a:pt x="488" y="673"/>
                  <a:pt x="480" y="669"/>
                </a:cubicBezTo>
                <a:cubicBezTo>
                  <a:pt x="472" y="664"/>
                  <a:pt x="468" y="656"/>
                  <a:pt x="463" y="647"/>
                </a:cubicBezTo>
                <a:cubicBezTo>
                  <a:pt x="463" y="644"/>
                  <a:pt x="461" y="635"/>
                  <a:pt x="461" y="624"/>
                </a:cubicBezTo>
                <a:lnTo>
                  <a:pt x="463" y="576"/>
                </a:lnTo>
                <a:cubicBezTo>
                  <a:pt x="463" y="546"/>
                  <a:pt x="460" y="522"/>
                  <a:pt x="452" y="502"/>
                </a:cubicBezTo>
                <a:cubicBezTo>
                  <a:pt x="450" y="502"/>
                  <a:pt x="447" y="501"/>
                  <a:pt x="444" y="501"/>
                </a:cubicBezTo>
                <a:cubicBezTo>
                  <a:pt x="436" y="501"/>
                  <a:pt x="428" y="503"/>
                  <a:pt x="420" y="508"/>
                </a:cubicBezTo>
                <a:cubicBezTo>
                  <a:pt x="412" y="513"/>
                  <a:pt x="408" y="517"/>
                  <a:pt x="407" y="524"/>
                </a:cubicBezTo>
                <a:cubicBezTo>
                  <a:pt x="402" y="545"/>
                  <a:pt x="392" y="564"/>
                  <a:pt x="378" y="584"/>
                </a:cubicBezTo>
                <a:cubicBezTo>
                  <a:pt x="364" y="602"/>
                  <a:pt x="345" y="617"/>
                  <a:pt x="322" y="629"/>
                </a:cubicBezTo>
                <a:cubicBezTo>
                  <a:pt x="300" y="640"/>
                  <a:pt x="276" y="645"/>
                  <a:pt x="249" y="644"/>
                </a:cubicBezTo>
                <a:cubicBezTo>
                  <a:pt x="255" y="632"/>
                  <a:pt x="263" y="621"/>
                  <a:pt x="271" y="607"/>
                </a:cubicBezTo>
                <a:cubicBezTo>
                  <a:pt x="292" y="578"/>
                  <a:pt x="303" y="554"/>
                  <a:pt x="306" y="536"/>
                </a:cubicBezTo>
                <a:lnTo>
                  <a:pt x="261" y="541"/>
                </a:lnTo>
                <a:cubicBezTo>
                  <a:pt x="236" y="545"/>
                  <a:pt x="215" y="547"/>
                  <a:pt x="201" y="551"/>
                </a:cubicBezTo>
                <a:cubicBezTo>
                  <a:pt x="185" y="554"/>
                  <a:pt x="170" y="559"/>
                  <a:pt x="156" y="564"/>
                </a:cubicBezTo>
                <a:cubicBezTo>
                  <a:pt x="140" y="572"/>
                  <a:pt x="124" y="577"/>
                  <a:pt x="107" y="577"/>
                </a:cubicBezTo>
                <a:cubicBezTo>
                  <a:pt x="91" y="577"/>
                  <a:pt x="75" y="575"/>
                  <a:pt x="59" y="569"/>
                </a:cubicBezTo>
                <a:cubicBezTo>
                  <a:pt x="43" y="563"/>
                  <a:pt x="23" y="555"/>
                  <a:pt x="0" y="544"/>
                </a:cubicBezTo>
                <a:lnTo>
                  <a:pt x="0" y="531"/>
                </a:lnTo>
                <a:cubicBezTo>
                  <a:pt x="49" y="525"/>
                  <a:pt x="116" y="515"/>
                  <a:pt x="199" y="500"/>
                </a:cubicBezTo>
                <a:lnTo>
                  <a:pt x="311" y="482"/>
                </a:lnTo>
                <a:cubicBezTo>
                  <a:pt x="311" y="468"/>
                  <a:pt x="308" y="453"/>
                  <a:pt x="300" y="436"/>
                </a:cubicBezTo>
                <a:cubicBezTo>
                  <a:pt x="316" y="436"/>
                  <a:pt x="337" y="440"/>
                  <a:pt x="365" y="450"/>
                </a:cubicBezTo>
                <a:cubicBezTo>
                  <a:pt x="383" y="455"/>
                  <a:pt x="394" y="459"/>
                  <a:pt x="404" y="461"/>
                </a:cubicBezTo>
                <a:cubicBezTo>
                  <a:pt x="412" y="463"/>
                  <a:pt x="420" y="463"/>
                  <a:pt x="429" y="463"/>
                </a:cubicBezTo>
                <a:cubicBezTo>
                  <a:pt x="436" y="463"/>
                  <a:pt x="444" y="462"/>
                  <a:pt x="450" y="461"/>
                </a:cubicBezTo>
                <a:cubicBezTo>
                  <a:pt x="442" y="444"/>
                  <a:pt x="439" y="432"/>
                  <a:pt x="439" y="427"/>
                </a:cubicBezTo>
                <a:lnTo>
                  <a:pt x="474" y="431"/>
                </a:lnTo>
                <a:cubicBezTo>
                  <a:pt x="469" y="425"/>
                  <a:pt x="468" y="420"/>
                  <a:pt x="468" y="414"/>
                </a:cubicBezTo>
                <a:cubicBezTo>
                  <a:pt x="460" y="414"/>
                  <a:pt x="450" y="413"/>
                  <a:pt x="439" y="413"/>
                </a:cubicBezTo>
                <a:cubicBezTo>
                  <a:pt x="423" y="413"/>
                  <a:pt x="402" y="415"/>
                  <a:pt x="377" y="421"/>
                </a:cubicBezTo>
                <a:cubicBezTo>
                  <a:pt x="351" y="425"/>
                  <a:pt x="332" y="429"/>
                  <a:pt x="317" y="429"/>
                </a:cubicBezTo>
                <a:cubicBezTo>
                  <a:pt x="295" y="429"/>
                  <a:pt x="277" y="423"/>
                  <a:pt x="265" y="413"/>
                </a:cubicBezTo>
                <a:cubicBezTo>
                  <a:pt x="279" y="410"/>
                  <a:pt x="301" y="405"/>
                  <a:pt x="332" y="397"/>
                </a:cubicBezTo>
                <a:cubicBezTo>
                  <a:pt x="357" y="389"/>
                  <a:pt x="378" y="384"/>
                  <a:pt x="392" y="381"/>
                </a:cubicBezTo>
                <a:cubicBezTo>
                  <a:pt x="407" y="378"/>
                  <a:pt x="421" y="376"/>
                  <a:pt x="436" y="376"/>
                </a:cubicBezTo>
                <a:cubicBezTo>
                  <a:pt x="445" y="376"/>
                  <a:pt x="458" y="377"/>
                  <a:pt x="472" y="380"/>
                </a:cubicBezTo>
                <a:cubicBezTo>
                  <a:pt x="472" y="344"/>
                  <a:pt x="472" y="316"/>
                  <a:pt x="471" y="296"/>
                </a:cubicBezTo>
                <a:cubicBezTo>
                  <a:pt x="469" y="275"/>
                  <a:pt x="466" y="255"/>
                  <a:pt x="460" y="237"/>
                </a:cubicBezTo>
                <a:cubicBezTo>
                  <a:pt x="428" y="242"/>
                  <a:pt x="400" y="243"/>
                  <a:pt x="378" y="243"/>
                </a:cubicBezTo>
                <a:cubicBezTo>
                  <a:pt x="357" y="245"/>
                  <a:pt x="332" y="243"/>
                  <a:pt x="300" y="238"/>
                </a:cubicBezTo>
                <a:moveTo>
                  <a:pt x="198" y="44"/>
                </a:moveTo>
                <a:cubicBezTo>
                  <a:pt x="212" y="44"/>
                  <a:pt x="230" y="48"/>
                  <a:pt x="250" y="55"/>
                </a:cubicBezTo>
                <a:cubicBezTo>
                  <a:pt x="265" y="60"/>
                  <a:pt x="277" y="64"/>
                  <a:pt x="289" y="64"/>
                </a:cubicBezTo>
                <a:cubicBezTo>
                  <a:pt x="301" y="64"/>
                  <a:pt x="311" y="59"/>
                  <a:pt x="317" y="49"/>
                </a:cubicBezTo>
                <a:cubicBezTo>
                  <a:pt x="348" y="52"/>
                  <a:pt x="373" y="56"/>
                  <a:pt x="392" y="62"/>
                </a:cubicBezTo>
                <a:cubicBezTo>
                  <a:pt x="397" y="68"/>
                  <a:pt x="399" y="74"/>
                  <a:pt x="399" y="79"/>
                </a:cubicBezTo>
                <a:cubicBezTo>
                  <a:pt x="399" y="88"/>
                  <a:pt x="392" y="94"/>
                  <a:pt x="381" y="98"/>
                </a:cubicBezTo>
                <a:cubicBezTo>
                  <a:pt x="370" y="103"/>
                  <a:pt x="354" y="105"/>
                  <a:pt x="337" y="105"/>
                </a:cubicBezTo>
                <a:cubicBezTo>
                  <a:pt x="324" y="105"/>
                  <a:pt x="311" y="104"/>
                  <a:pt x="295" y="102"/>
                </a:cubicBezTo>
                <a:lnTo>
                  <a:pt x="289" y="114"/>
                </a:lnTo>
                <a:cubicBezTo>
                  <a:pt x="306" y="119"/>
                  <a:pt x="319" y="125"/>
                  <a:pt x="329" y="133"/>
                </a:cubicBezTo>
                <a:cubicBezTo>
                  <a:pt x="338" y="141"/>
                  <a:pt x="343" y="151"/>
                  <a:pt x="343" y="163"/>
                </a:cubicBezTo>
                <a:cubicBezTo>
                  <a:pt x="343" y="167"/>
                  <a:pt x="341" y="172"/>
                  <a:pt x="340" y="177"/>
                </a:cubicBezTo>
                <a:cubicBezTo>
                  <a:pt x="327" y="179"/>
                  <a:pt x="314" y="177"/>
                  <a:pt x="305" y="172"/>
                </a:cubicBezTo>
                <a:cubicBezTo>
                  <a:pt x="295" y="166"/>
                  <a:pt x="281" y="156"/>
                  <a:pt x="265" y="141"/>
                </a:cubicBezTo>
                <a:cubicBezTo>
                  <a:pt x="222" y="158"/>
                  <a:pt x="180" y="166"/>
                  <a:pt x="145" y="166"/>
                </a:cubicBezTo>
                <a:cubicBezTo>
                  <a:pt x="151" y="157"/>
                  <a:pt x="159" y="146"/>
                  <a:pt x="167" y="136"/>
                </a:cubicBezTo>
                <a:cubicBezTo>
                  <a:pt x="180" y="120"/>
                  <a:pt x="190" y="107"/>
                  <a:pt x="194" y="98"/>
                </a:cubicBezTo>
                <a:cubicBezTo>
                  <a:pt x="199" y="89"/>
                  <a:pt x="202" y="79"/>
                  <a:pt x="202" y="68"/>
                </a:cubicBezTo>
                <a:cubicBezTo>
                  <a:pt x="202" y="60"/>
                  <a:pt x="201" y="53"/>
                  <a:pt x="198" y="44"/>
                </a:cubicBezTo>
                <a:moveTo>
                  <a:pt x="244" y="231"/>
                </a:moveTo>
                <a:cubicBezTo>
                  <a:pt x="265" y="233"/>
                  <a:pt x="282" y="238"/>
                  <a:pt x="298" y="249"/>
                </a:cubicBezTo>
                <a:cubicBezTo>
                  <a:pt x="314" y="258"/>
                  <a:pt x="329" y="272"/>
                  <a:pt x="343" y="290"/>
                </a:cubicBezTo>
                <a:cubicBezTo>
                  <a:pt x="365" y="276"/>
                  <a:pt x="389" y="269"/>
                  <a:pt x="416" y="269"/>
                </a:cubicBezTo>
                <a:cubicBezTo>
                  <a:pt x="431" y="269"/>
                  <a:pt x="445" y="272"/>
                  <a:pt x="460" y="277"/>
                </a:cubicBezTo>
                <a:lnTo>
                  <a:pt x="460" y="297"/>
                </a:lnTo>
                <a:cubicBezTo>
                  <a:pt x="453" y="297"/>
                  <a:pt x="437" y="300"/>
                  <a:pt x="413" y="305"/>
                </a:cubicBezTo>
                <a:cubicBezTo>
                  <a:pt x="389" y="309"/>
                  <a:pt x="370" y="313"/>
                  <a:pt x="357" y="313"/>
                </a:cubicBezTo>
                <a:cubicBezTo>
                  <a:pt x="346" y="313"/>
                  <a:pt x="338" y="312"/>
                  <a:pt x="332" y="309"/>
                </a:cubicBezTo>
                <a:lnTo>
                  <a:pt x="332" y="343"/>
                </a:lnTo>
                <a:cubicBezTo>
                  <a:pt x="364" y="330"/>
                  <a:pt x="394" y="324"/>
                  <a:pt x="423" y="324"/>
                </a:cubicBezTo>
                <a:cubicBezTo>
                  <a:pt x="436" y="324"/>
                  <a:pt x="452" y="327"/>
                  <a:pt x="469" y="330"/>
                </a:cubicBezTo>
                <a:lnTo>
                  <a:pt x="469" y="354"/>
                </a:lnTo>
                <a:cubicBezTo>
                  <a:pt x="463" y="354"/>
                  <a:pt x="448" y="357"/>
                  <a:pt x="428" y="360"/>
                </a:cubicBezTo>
                <a:cubicBezTo>
                  <a:pt x="426" y="360"/>
                  <a:pt x="418" y="362"/>
                  <a:pt x="404" y="363"/>
                </a:cubicBezTo>
                <a:cubicBezTo>
                  <a:pt x="389" y="366"/>
                  <a:pt x="377" y="367"/>
                  <a:pt x="364" y="367"/>
                </a:cubicBezTo>
                <a:cubicBezTo>
                  <a:pt x="351" y="367"/>
                  <a:pt x="338" y="366"/>
                  <a:pt x="325" y="362"/>
                </a:cubicBezTo>
                <a:cubicBezTo>
                  <a:pt x="324" y="369"/>
                  <a:pt x="319" y="375"/>
                  <a:pt x="311" y="382"/>
                </a:cubicBezTo>
                <a:cubicBezTo>
                  <a:pt x="303" y="389"/>
                  <a:pt x="295" y="391"/>
                  <a:pt x="287" y="391"/>
                </a:cubicBezTo>
                <a:cubicBezTo>
                  <a:pt x="279" y="391"/>
                  <a:pt x="273" y="388"/>
                  <a:pt x="266" y="380"/>
                </a:cubicBezTo>
                <a:lnTo>
                  <a:pt x="268" y="344"/>
                </a:lnTo>
                <a:lnTo>
                  <a:pt x="270" y="307"/>
                </a:lnTo>
                <a:cubicBezTo>
                  <a:pt x="270" y="277"/>
                  <a:pt x="261" y="251"/>
                  <a:pt x="244" y="231"/>
                </a:cubicBezTo>
                <a:moveTo>
                  <a:pt x="456" y="0"/>
                </a:moveTo>
                <a:cubicBezTo>
                  <a:pt x="485" y="3"/>
                  <a:pt x="508" y="8"/>
                  <a:pt x="525" y="13"/>
                </a:cubicBezTo>
                <a:cubicBezTo>
                  <a:pt x="543" y="19"/>
                  <a:pt x="555" y="28"/>
                  <a:pt x="565" y="41"/>
                </a:cubicBezTo>
                <a:cubicBezTo>
                  <a:pt x="591" y="41"/>
                  <a:pt x="611" y="41"/>
                  <a:pt x="624" y="42"/>
                </a:cubicBezTo>
                <a:cubicBezTo>
                  <a:pt x="637" y="43"/>
                  <a:pt x="650" y="45"/>
                  <a:pt x="662" y="50"/>
                </a:cubicBezTo>
                <a:cubicBezTo>
                  <a:pt x="669" y="50"/>
                  <a:pt x="674" y="52"/>
                  <a:pt x="677" y="56"/>
                </a:cubicBezTo>
                <a:cubicBezTo>
                  <a:pt x="680" y="59"/>
                  <a:pt x="682" y="63"/>
                  <a:pt x="682" y="67"/>
                </a:cubicBezTo>
                <a:cubicBezTo>
                  <a:pt x="682" y="73"/>
                  <a:pt x="678" y="79"/>
                  <a:pt x="672" y="83"/>
                </a:cubicBezTo>
                <a:cubicBezTo>
                  <a:pt x="666" y="88"/>
                  <a:pt x="659" y="90"/>
                  <a:pt x="650" y="90"/>
                </a:cubicBezTo>
                <a:cubicBezTo>
                  <a:pt x="632" y="90"/>
                  <a:pt x="602" y="92"/>
                  <a:pt x="560" y="96"/>
                </a:cubicBezTo>
                <a:lnTo>
                  <a:pt x="535" y="98"/>
                </a:lnTo>
                <a:lnTo>
                  <a:pt x="530" y="106"/>
                </a:lnTo>
                <a:lnTo>
                  <a:pt x="570" y="121"/>
                </a:lnTo>
                <a:cubicBezTo>
                  <a:pt x="575" y="122"/>
                  <a:pt x="584" y="126"/>
                  <a:pt x="599" y="132"/>
                </a:cubicBezTo>
                <a:cubicBezTo>
                  <a:pt x="599" y="152"/>
                  <a:pt x="591" y="163"/>
                  <a:pt x="576" y="163"/>
                </a:cubicBezTo>
                <a:cubicBezTo>
                  <a:pt x="567" y="163"/>
                  <a:pt x="555" y="159"/>
                  <a:pt x="543" y="151"/>
                </a:cubicBezTo>
                <a:cubicBezTo>
                  <a:pt x="530" y="143"/>
                  <a:pt x="517" y="134"/>
                  <a:pt x="506" y="123"/>
                </a:cubicBezTo>
                <a:cubicBezTo>
                  <a:pt x="484" y="135"/>
                  <a:pt x="463" y="144"/>
                  <a:pt x="445" y="150"/>
                </a:cubicBezTo>
                <a:cubicBezTo>
                  <a:pt x="428" y="156"/>
                  <a:pt x="410" y="159"/>
                  <a:pt x="392" y="159"/>
                </a:cubicBezTo>
                <a:cubicBezTo>
                  <a:pt x="386" y="159"/>
                  <a:pt x="378" y="158"/>
                  <a:pt x="369" y="157"/>
                </a:cubicBezTo>
                <a:cubicBezTo>
                  <a:pt x="380" y="143"/>
                  <a:pt x="389" y="134"/>
                  <a:pt x="396" y="128"/>
                </a:cubicBezTo>
                <a:cubicBezTo>
                  <a:pt x="420" y="105"/>
                  <a:pt x="436" y="86"/>
                  <a:pt x="445" y="71"/>
                </a:cubicBezTo>
                <a:cubicBezTo>
                  <a:pt x="455" y="56"/>
                  <a:pt x="460" y="41"/>
                  <a:pt x="460" y="26"/>
                </a:cubicBezTo>
                <a:cubicBezTo>
                  <a:pt x="463" y="16"/>
                  <a:pt x="461" y="8"/>
                  <a:pt x="456" y="0"/>
                </a:cubicBezTo>
              </a:path>
            </a:pathLst>
          </a:custGeom>
          <a:solidFill>
            <a:srgbClr val="2F4051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710" name="path"/>
          <p:cNvSpPr/>
          <p:nvPr/>
        </p:nvSpPr>
        <p:spPr>
          <a:xfrm>
            <a:off x="5696610" y="3906520"/>
            <a:ext cx="463054" cy="400443"/>
          </a:xfrm>
          <a:custGeom>
            <a:avLst/>
            <a:gdLst/>
            <a:ahLst/>
            <a:cxnLst/>
            <a:rect l="0" t="0" r="0" b="0"/>
            <a:pathLst>
              <a:path w="729" h="630">
                <a:moveTo>
                  <a:pt x="187" y="136"/>
                </a:moveTo>
                <a:cubicBezTo>
                  <a:pt x="199" y="138"/>
                  <a:pt x="205" y="138"/>
                  <a:pt x="205" y="138"/>
                </a:cubicBezTo>
                <a:cubicBezTo>
                  <a:pt x="231" y="142"/>
                  <a:pt x="250" y="147"/>
                  <a:pt x="260" y="155"/>
                </a:cubicBezTo>
                <a:cubicBezTo>
                  <a:pt x="271" y="161"/>
                  <a:pt x="279" y="174"/>
                  <a:pt x="281" y="189"/>
                </a:cubicBezTo>
                <a:cubicBezTo>
                  <a:pt x="277" y="201"/>
                  <a:pt x="275" y="214"/>
                  <a:pt x="273" y="231"/>
                </a:cubicBezTo>
                <a:lnTo>
                  <a:pt x="266" y="281"/>
                </a:lnTo>
                <a:lnTo>
                  <a:pt x="262" y="317"/>
                </a:lnTo>
                <a:cubicBezTo>
                  <a:pt x="258" y="367"/>
                  <a:pt x="252" y="403"/>
                  <a:pt x="245" y="428"/>
                </a:cubicBezTo>
                <a:cubicBezTo>
                  <a:pt x="239" y="451"/>
                  <a:pt x="229" y="470"/>
                  <a:pt x="216" y="481"/>
                </a:cubicBezTo>
                <a:cubicBezTo>
                  <a:pt x="214" y="481"/>
                  <a:pt x="212" y="481"/>
                  <a:pt x="208" y="481"/>
                </a:cubicBezTo>
                <a:cubicBezTo>
                  <a:pt x="199" y="481"/>
                  <a:pt x="193" y="479"/>
                  <a:pt x="189" y="472"/>
                </a:cubicBezTo>
                <a:cubicBezTo>
                  <a:pt x="182" y="466"/>
                  <a:pt x="178" y="460"/>
                  <a:pt x="174" y="449"/>
                </a:cubicBezTo>
                <a:cubicBezTo>
                  <a:pt x="170" y="439"/>
                  <a:pt x="168" y="435"/>
                  <a:pt x="168" y="433"/>
                </a:cubicBezTo>
                <a:lnTo>
                  <a:pt x="151" y="477"/>
                </a:lnTo>
                <a:cubicBezTo>
                  <a:pt x="180" y="483"/>
                  <a:pt x="203" y="496"/>
                  <a:pt x="224" y="514"/>
                </a:cubicBezTo>
                <a:cubicBezTo>
                  <a:pt x="245" y="531"/>
                  <a:pt x="256" y="554"/>
                  <a:pt x="258" y="578"/>
                </a:cubicBezTo>
                <a:cubicBezTo>
                  <a:pt x="250" y="580"/>
                  <a:pt x="241" y="582"/>
                  <a:pt x="237" y="582"/>
                </a:cubicBezTo>
                <a:cubicBezTo>
                  <a:pt x="224" y="582"/>
                  <a:pt x="214" y="578"/>
                  <a:pt x="203" y="571"/>
                </a:cubicBezTo>
                <a:cubicBezTo>
                  <a:pt x="195" y="563"/>
                  <a:pt x="182" y="550"/>
                  <a:pt x="168" y="531"/>
                </a:cubicBezTo>
                <a:cubicBezTo>
                  <a:pt x="157" y="519"/>
                  <a:pt x="151" y="508"/>
                  <a:pt x="145" y="504"/>
                </a:cubicBezTo>
                <a:cubicBezTo>
                  <a:pt x="138" y="525"/>
                  <a:pt x="126" y="542"/>
                  <a:pt x="111" y="552"/>
                </a:cubicBezTo>
                <a:cubicBezTo>
                  <a:pt x="94" y="565"/>
                  <a:pt x="71" y="578"/>
                  <a:pt x="37" y="590"/>
                </a:cubicBezTo>
                <a:cubicBezTo>
                  <a:pt x="35" y="590"/>
                  <a:pt x="29" y="594"/>
                  <a:pt x="21" y="596"/>
                </a:cubicBezTo>
                <a:cubicBezTo>
                  <a:pt x="12" y="601"/>
                  <a:pt x="4" y="603"/>
                  <a:pt x="0" y="605"/>
                </a:cubicBezTo>
                <a:cubicBezTo>
                  <a:pt x="8" y="590"/>
                  <a:pt x="23" y="575"/>
                  <a:pt x="37" y="557"/>
                </a:cubicBezTo>
                <a:cubicBezTo>
                  <a:pt x="54" y="538"/>
                  <a:pt x="67" y="523"/>
                  <a:pt x="75" y="510"/>
                </a:cubicBezTo>
                <a:cubicBezTo>
                  <a:pt x="84" y="498"/>
                  <a:pt x="92" y="483"/>
                  <a:pt x="96" y="468"/>
                </a:cubicBezTo>
                <a:cubicBezTo>
                  <a:pt x="79" y="470"/>
                  <a:pt x="69" y="466"/>
                  <a:pt x="60" y="456"/>
                </a:cubicBezTo>
                <a:cubicBezTo>
                  <a:pt x="52" y="445"/>
                  <a:pt x="48" y="433"/>
                  <a:pt x="48" y="416"/>
                </a:cubicBezTo>
                <a:cubicBezTo>
                  <a:pt x="48" y="401"/>
                  <a:pt x="50" y="384"/>
                  <a:pt x="56" y="367"/>
                </a:cubicBezTo>
                <a:cubicBezTo>
                  <a:pt x="56" y="359"/>
                  <a:pt x="56" y="344"/>
                  <a:pt x="56" y="323"/>
                </a:cubicBezTo>
                <a:cubicBezTo>
                  <a:pt x="56" y="319"/>
                  <a:pt x="56" y="313"/>
                  <a:pt x="56" y="306"/>
                </a:cubicBezTo>
                <a:cubicBezTo>
                  <a:pt x="58" y="292"/>
                  <a:pt x="58" y="275"/>
                  <a:pt x="58" y="258"/>
                </a:cubicBezTo>
                <a:cubicBezTo>
                  <a:pt x="58" y="220"/>
                  <a:pt x="50" y="189"/>
                  <a:pt x="35" y="163"/>
                </a:cubicBezTo>
                <a:cubicBezTo>
                  <a:pt x="42" y="168"/>
                  <a:pt x="50" y="172"/>
                  <a:pt x="63" y="174"/>
                </a:cubicBezTo>
                <a:cubicBezTo>
                  <a:pt x="77" y="178"/>
                  <a:pt x="88" y="184"/>
                  <a:pt x="94" y="189"/>
                </a:cubicBezTo>
                <a:cubicBezTo>
                  <a:pt x="100" y="193"/>
                  <a:pt x="102" y="199"/>
                  <a:pt x="105" y="210"/>
                </a:cubicBezTo>
                <a:cubicBezTo>
                  <a:pt x="109" y="233"/>
                  <a:pt x="111" y="258"/>
                  <a:pt x="111" y="287"/>
                </a:cubicBezTo>
                <a:cubicBezTo>
                  <a:pt x="111" y="315"/>
                  <a:pt x="111" y="340"/>
                  <a:pt x="109" y="361"/>
                </a:cubicBezTo>
                <a:lnTo>
                  <a:pt x="105" y="409"/>
                </a:lnTo>
                <a:lnTo>
                  <a:pt x="102" y="428"/>
                </a:lnTo>
                <a:cubicBezTo>
                  <a:pt x="111" y="412"/>
                  <a:pt x="119" y="393"/>
                  <a:pt x="124" y="374"/>
                </a:cubicBezTo>
                <a:cubicBezTo>
                  <a:pt x="128" y="355"/>
                  <a:pt x="132" y="334"/>
                  <a:pt x="132" y="315"/>
                </a:cubicBezTo>
                <a:cubicBezTo>
                  <a:pt x="132" y="294"/>
                  <a:pt x="130" y="273"/>
                  <a:pt x="124" y="256"/>
                </a:cubicBezTo>
                <a:cubicBezTo>
                  <a:pt x="142" y="262"/>
                  <a:pt x="159" y="269"/>
                  <a:pt x="176" y="277"/>
                </a:cubicBezTo>
                <a:cubicBezTo>
                  <a:pt x="178" y="287"/>
                  <a:pt x="180" y="298"/>
                  <a:pt x="180" y="308"/>
                </a:cubicBezTo>
                <a:cubicBezTo>
                  <a:pt x="180" y="319"/>
                  <a:pt x="178" y="330"/>
                  <a:pt x="176" y="342"/>
                </a:cubicBezTo>
                <a:cubicBezTo>
                  <a:pt x="174" y="353"/>
                  <a:pt x="172" y="361"/>
                  <a:pt x="172" y="361"/>
                </a:cubicBezTo>
                <a:cubicBezTo>
                  <a:pt x="168" y="386"/>
                  <a:pt x="163" y="405"/>
                  <a:pt x="166" y="418"/>
                </a:cubicBezTo>
                <a:cubicBezTo>
                  <a:pt x="172" y="418"/>
                  <a:pt x="176" y="418"/>
                  <a:pt x="178" y="418"/>
                </a:cubicBezTo>
                <a:cubicBezTo>
                  <a:pt x="184" y="393"/>
                  <a:pt x="189" y="367"/>
                  <a:pt x="191" y="342"/>
                </a:cubicBezTo>
                <a:cubicBezTo>
                  <a:pt x="193" y="317"/>
                  <a:pt x="193" y="281"/>
                  <a:pt x="193" y="239"/>
                </a:cubicBezTo>
                <a:lnTo>
                  <a:pt x="193" y="193"/>
                </a:lnTo>
                <a:cubicBezTo>
                  <a:pt x="187" y="191"/>
                  <a:pt x="178" y="189"/>
                  <a:pt x="166" y="189"/>
                </a:cubicBezTo>
                <a:cubicBezTo>
                  <a:pt x="153" y="187"/>
                  <a:pt x="142" y="184"/>
                  <a:pt x="136" y="184"/>
                </a:cubicBezTo>
                <a:cubicBezTo>
                  <a:pt x="130" y="182"/>
                  <a:pt x="126" y="178"/>
                  <a:pt x="121" y="172"/>
                </a:cubicBezTo>
                <a:cubicBezTo>
                  <a:pt x="126" y="168"/>
                  <a:pt x="134" y="163"/>
                  <a:pt x="147" y="159"/>
                </a:cubicBezTo>
                <a:cubicBezTo>
                  <a:pt x="157" y="155"/>
                  <a:pt x="166" y="149"/>
                  <a:pt x="172" y="147"/>
                </a:cubicBezTo>
                <a:cubicBezTo>
                  <a:pt x="178" y="147"/>
                  <a:pt x="182" y="142"/>
                  <a:pt x="187" y="136"/>
                </a:cubicBezTo>
                <a:moveTo>
                  <a:pt x="474" y="138"/>
                </a:moveTo>
                <a:cubicBezTo>
                  <a:pt x="466" y="100"/>
                  <a:pt x="460" y="54"/>
                  <a:pt x="458" y="0"/>
                </a:cubicBezTo>
                <a:cubicBezTo>
                  <a:pt x="464" y="6"/>
                  <a:pt x="477" y="12"/>
                  <a:pt x="491" y="14"/>
                </a:cubicBezTo>
                <a:cubicBezTo>
                  <a:pt x="506" y="18"/>
                  <a:pt x="514" y="23"/>
                  <a:pt x="519" y="27"/>
                </a:cubicBezTo>
                <a:cubicBezTo>
                  <a:pt x="523" y="31"/>
                  <a:pt x="525" y="37"/>
                  <a:pt x="525" y="48"/>
                </a:cubicBezTo>
                <a:cubicBezTo>
                  <a:pt x="525" y="67"/>
                  <a:pt x="527" y="90"/>
                  <a:pt x="533" y="121"/>
                </a:cubicBezTo>
                <a:lnTo>
                  <a:pt x="537" y="151"/>
                </a:lnTo>
                <a:cubicBezTo>
                  <a:pt x="540" y="166"/>
                  <a:pt x="540" y="180"/>
                  <a:pt x="540" y="195"/>
                </a:cubicBezTo>
                <a:cubicBezTo>
                  <a:pt x="540" y="205"/>
                  <a:pt x="540" y="216"/>
                  <a:pt x="537" y="227"/>
                </a:cubicBezTo>
                <a:cubicBezTo>
                  <a:pt x="565" y="229"/>
                  <a:pt x="586" y="233"/>
                  <a:pt x="601" y="239"/>
                </a:cubicBezTo>
                <a:cubicBezTo>
                  <a:pt x="615" y="245"/>
                  <a:pt x="624" y="258"/>
                  <a:pt x="628" y="275"/>
                </a:cubicBezTo>
                <a:lnTo>
                  <a:pt x="634" y="279"/>
                </a:lnTo>
                <a:cubicBezTo>
                  <a:pt x="615" y="283"/>
                  <a:pt x="586" y="287"/>
                  <a:pt x="548" y="290"/>
                </a:cubicBezTo>
                <a:lnTo>
                  <a:pt x="559" y="321"/>
                </a:lnTo>
                <a:cubicBezTo>
                  <a:pt x="575" y="369"/>
                  <a:pt x="588" y="405"/>
                  <a:pt x="598" y="428"/>
                </a:cubicBezTo>
                <a:cubicBezTo>
                  <a:pt x="609" y="451"/>
                  <a:pt x="626" y="483"/>
                  <a:pt x="653" y="523"/>
                </a:cubicBezTo>
                <a:cubicBezTo>
                  <a:pt x="657" y="517"/>
                  <a:pt x="661" y="504"/>
                  <a:pt x="666" y="487"/>
                </a:cubicBezTo>
                <a:cubicBezTo>
                  <a:pt x="672" y="468"/>
                  <a:pt x="676" y="456"/>
                  <a:pt x="680" y="449"/>
                </a:cubicBezTo>
                <a:cubicBezTo>
                  <a:pt x="687" y="466"/>
                  <a:pt x="693" y="483"/>
                  <a:pt x="699" y="500"/>
                </a:cubicBezTo>
                <a:cubicBezTo>
                  <a:pt x="710" y="525"/>
                  <a:pt x="718" y="546"/>
                  <a:pt x="722" y="563"/>
                </a:cubicBezTo>
                <a:cubicBezTo>
                  <a:pt x="727" y="578"/>
                  <a:pt x="729" y="594"/>
                  <a:pt x="729" y="609"/>
                </a:cubicBezTo>
                <a:lnTo>
                  <a:pt x="729" y="622"/>
                </a:lnTo>
                <a:cubicBezTo>
                  <a:pt x="725" y="628"/>
                  <a:pt x="716" y="630"/>
                  <a:pt x="704" y="630"/>
                </a:cubicBezTo>
                <a:cubicBezTo>
                  <a:pt x="699" y="630"/>
                  <a:pt x="695" y="630"/>
                  <a:pt x="687" y="630"/>
                </a:cubicBezTo>
                <a:cubicBezTo>
                  <a:pt x="680" y="630"/>
                  <a:pt x="674" y="630"/>
                  <a:pt x="672" y="630"/>
                </a:cubicBezTo>
                <a:cubicBezTo>
                  <a:pt x="638" y="601"/>
                  <a:pt x="611" y="571"/>
                  <a:pt x="592" y="542"/>
                </a:cubicBezTo>
                <a:cubicBezTo>
                  <a:pt x="573" y="512"/>
                  <a:pt x="556" y="483"/>
                  <a:pt x="546" y="454"/>
                </a:cubicBezTo>
                <a:cubicBezTo>
                  <a:pt x="535" y="428"/>
                  <a:pt x="523" y="386"/>
                  <a:pt x="508" y="332"/>
                </a:cubicBezTo>
                <a:lnTo>
                  <a:pt x="500" y="300"/>
                </a:lnTo>
                <a:cubicBezTo>
                  <a:pt x="489" y="302"/>
                  <a:pt x="477" y="306"/>
                  <a:pt x="462" y="308"/>
                </a:cubicBezTo>
                <a:cubicBezTo>
                  <a:pt x="447" y="311"/>
                  <a:pt x="435" y="313"/>
                  <a:pt x="426" y="315"/>
                </a:cubicBezTo>
                <a:cubicBezTo>
                  <a:pt x="418" y="317"/>
                  <a:pt x="409" y="321"/>
                  <a:pt x="401" y="327"/>
                </a:cubicBezTo>
                <a:lnTo>
                  <a:pt x="424" y="338"/>
                </a:lnTo>
                <a:cubicBezTo>
                  <a:pt x="424" y="340"/>
                  <a:pt x="426" y="344"/>
                  <a:pt x="428" y="351"/>
                </a:cubicBezTo>
                <a:cubicBezTo>
                  <a:pt x="430" y="357"/>
                  <a:pt x="430" y="361"/>
                  <a:pt x="430" y="363"/>
                </a:cubicBezTo>
                <a:cubicBezTo>
                  <a:pt x="432" y="363"/>
                  <a:pt x="439" y="363"/>
                  <a:pt x="447" y="363"/>
                </a:cubicBezTo>
                <a:cubicBezTo>
                  <a:pt x="462" y="363"/>
                  <a:pt x="477" y="365"/>
                  <a:pt x="485" y="369"/>
                </a:cubicBezTo>
                <a:cubicBezTo>
                  <a:pt x="487" y="376"/>
                  <a:pt x="489" y="382"/>
                  <a:pt x="489" y="384"/>
                </a:cubicBezTo>
                <a:cubicBezTo>
                  <a:pt x="489" y="393"/>
                  <a:pt x="485" y="401"/>
                  <a:pt x="477" y="405"/>
                </a:cubicBezTo>
                <a:cubicBezTo>
                  <a:pt x="468" y="412"/>
                  <a:pt x="458" y="414"/>
                  <a:pt x="447" y="414"/>
                </a:cubicBezTo>
                <a:cubicBezTo>
                  <a:pt x="441" y="414"/>
                  <a:pt x="435" y="412"/>
                  <a:pt x="426" y="409"/>
                </a:cubicBezTo>
                <a:lnTo>
                  <a:pt x="422" y="485"/>
                </a:lnTo>
                <a:cubicBezTo>
                  <a:pt x="428" y="483"/>
                  <a:pt x="437" y="481"/>
                  <a:pt x="447" y="481"/>
                </a:cubicBezTo>
                <a:cubicBezTo>
                  <a:pt x="458" y="481"/>
                  <a:pt x="470" y="483"/>
                  <a:pt x="483" y="485"/>
                </a:cubicBezTo>
                <a:cubicBezTo>
                  <a:pt x="495" y="487"/>
                  <a:pt x="502" y="489"/>
                  <a:pt x="504" y="491"/>
                </a:cubicBezTo>
                <a:cubicBezTo>
                  <a:pt x="510" y="496"/>
                  <a:pt x="512" y="500"/>
                  <a:pt x="512" y="504"/>
                </a:cubicBezTo>
                <a:cubicBezTo>
                  <a:pt x="512" y="508"/>
                  <a:pt x="510" y="514"/>
                  <a:pt x="504" y="521"/>
                </a:cubicBezTo>
                <a:cubicBezTo>
                  <a:pt x="460" y="544"/>
                  <a:pt x="422" y="559"/>
                  <a:pt x="388" y="563"/>
                </a:cubicBezTo>
                <a:cubicBezTo>
                  <a:pt x="380" y="567"/>
                  <a:pt x="367" y="571"/>
                  <a:pt x="350" y="578"/>
                </a:cubicBezTo>
                <a:cubicBezTo>
                  <a:pt x="334" y="582"/>
                  <a:pt x="321" y="586"/>
                  <a:pt x="308" y="586"/>
                </a:cubicBezTo>
                <a:cubicBezTo>
                  <a:pt x="285" y="586"/>
                  <a:pt x="271" y="575"/>
                  <a:pt x="262" y="554"/>
                </a:cubicBezTo>
                <a:lnTo>
                  <a:pt x="292" y="544"/>
                </a:lnTo>
                <a:cubicBezTo>
                  <a:pt x="296" y="514"/>
                  <a:pt x="298" y="487"/>
                  <a:pt x="298" y="462"/>
                </a:cubicBezTo>
                <a:cubicBezTo>
                  <a:pt x="298" y="435"/>
                  <a:pt x="296" y="407"/>
                  <a:pt x="292" y="374"/>
                </a:cubicBezTo>
                <a:cubicBezTo>
                  <a:pt x="329" y="386"/>
                  <a:pt x="348" y="420"/>
                  <a:pt x="348" y="472"/>
                </a:cubicBezTo>
                <a:cubicBezTo>
                  <a:pt x="348" y="485"/>
                  <a:pt x="346" y="500"/>
                  <a:pt x="344" y="519"/>
                </a:cubicBezTo>
                <a:lnTo>
                  <a:pt x="367" y="512"/>
                </a:lnTo>
                <a:cubicBezTo>
                  <a:pt x="367" y="496"/>
                  <a:pt x="369" y="468"/>
                  <a:pt x="374" y="433"/>
                </a:cubicBezTo>
                <a:cubicBezTo>
                  <a:pt x="378" y="393"/>
                  <a:pt x="380" y="361"/>
                  <a:pt x="380" y="336"/>
                </a:cubicBezTo>
                <a:cubicBezTo>
                  <a:pt x="363" y="342"/>
                  <a:pt x="346" y="344"/>
                  <a:pt x="329" y="344"/>
                </a:cubicBezTo>
                <a:cubicBezTo>
                  <a:pt x="313" y="344"/>
                  <a:pt x="298" y="340"/>
                  <a:pt x="287" y="332"/>
                </a:cubicBezTo>
                <a:cubicBezTo>
                  <a:pt x="277" y="323"/>
                  <a:pt x="273" y="313"/>
                  <a:pt x="273" y="296"/>
                </a:cubicBezTo>
                <a:lnTo>
                  <a:pt x="285" y="296"/>
                </a:lnTo>
                <a:cubicBezTo>
                  <a:pt x="300" y="296"/>
                  <a:pt x="315" y="294"/>
                  <a:pt x="329" y="290"/>
                </a:cubicBezTo>
                <a:cubicBezTo>
                  <a:pt x="344" y="285"/>
                  <a:pt x="365" y="277"/>
                  <a:pt x="392" y="264"/>
                </a:cubicBezTo>
                <a:cubicBezTo>
                  <a:pt x="414" y="254"/>
                  <a:pt x="432" y="248"/>
                  <a:pt x="447" y="241"/>
                </a:cubicBezTo>
                <a:cubicBezTo>
                  <a:pt x="462" y="237"/>
                  <a:pt x="477" y="233"/>
                  <a:pt x="491" y="231"/>
                </a:cubicBezTo>
                <a:cubicBezTo>
                  <a:pt x="491" y="229"/>
                  <a:pt x="491" y="224"/>
                  <a:pt x="491" y="220"/>
                </a:cubicBezTo>
                <a:cubicBezTo>
                  <a:pt x="491" y="216"/>
                  <a:pt x="489" y="212"/>
                  <a:pt x="489" y="212"/>
                </a:cubicBezTo>
                <a:cubicBezTo>
                  <a:pt x="489" y="210"/>
                  <a:pt x="489" y="203"/>
                  <a:pt x="489" y="193"/>
                </a:cubicBezTo>
                <a:cubicBezTo>
                  <a:pt x="483" y="193"/>
                  <a:pt x="479" y="195"/>
                  <a:pt x="472" y="195"/>
                </a:cubicBezTo>
                <a:cubicBezTo>
                  <a:pt x="468" y="197"/>
                  <a:pt x="464" y="197"/>
                  <a:pt x="460" y="197"/>
                </a:cubicBezTo>
                <a:cubicBezTo>
                  <a:pt x="428" y="203"/>
                  <a:pt x="407" y="208"/>
                  <a:pt x="392" y="208"/>
                </a:cubicBezTo>
                <a:cubicBezTo>
                  <a:pt x="359" y="208"/>
                  <a:pt x="336" y="195"/>
                  <a:pt x="321" y="168"/>
                </a:cubicBezTo>
                <a:cubicBezTo>
                  <a:pt x="332" y="168"/>
                  <a:pt x="342" y="166"/>
                  <a:pt x="350" y="163"/>
                </a:cubicBezTo>
                <a:cubicBezTo>
                  <a:pt x="361" y="161"/>
                  <a:pt x="371" y="157"/>
                  <a:pt x="384" y="151"/>
                </a:cubicBezTo>
                <a:cubicBezTo>
                  <a:pt x="401" y="145"/>
                  <a:pt x="414" y="140"/>
                  <a:pt x="422" y="138"/>
                </a:cubicBezTo>
                <a:cubicBezTo>
                  <a:pt x="430" y="136"/>
                  <a:pt x="439" y="134"/>
                  <a:pt x="449" y="134"/>
                </a:cubicBezTo>
                <a:cubicBezTo>
                  <a:pt x="460" y="136"/>
                  <a:pt x="468" y="136"/>
                  <a:pt x="474" y="138"/>
                </a:cubicBezTo>
                <a:moveTo>
                  <a:pt x="594" y="119"/>
                </a:moveTo>
                <a:lnTo>
                  <a:pt x="582" y="94"/>
                </a:lnTo>
                <a:cubicBezTo>
                  <a:pt x="609" y="102"/>
                  <a:pt x="628" y="109"/>
                  <a:pt x="638" y="113"/>
                </a:cubicBezTo>
                <a:cubicBezTo>
                  <a:pt x="653" y="117"/>
                  <a:pt x="664" y="126"/>
                  <a:pt x="674" y="138"/>
                </a:cubicBezTo>
                <a:cubicBezTo>
                  <a:pt x="685" y="149"/>
                  <a:pt x="689" y="163"/>
                  <a:pt x="689" y="180"/>
                </a:cubicBezTo>
                <a:cubicBezTo>
                  <a:pt x="689" y="187"/>
                  <a:pt x="689" y="193"/>
                  <a:pt x="687" y="197"/>
                </a:cubicBezTo>
                <a:cubicBezTo>
                  <a:pt x="680" y="199"/>
                  <a:pt x="674" y="199"/>
                  <a:pt x="670" y="199"/>
                </a:cubicBezTo>
                <a:cubicBezTo>
                  <a:pt x="653" y="199"/>
                  <a:pt x="640" y="193"/>
                  <a:pt x="630" y="180"/>
                </a:cubicBezTo>
                <a:cubicBezTo>
                  <a:pt x="622" y="168"/>
                  <a:pt x="609" y="149"/>
                  <a:pt x="594" y="119"/>
                </a:cubicBezTo>
              </a:path>
            </a:pathLst>
          </a:custGeom>
          <a:solidFill>
            <a:srgbClr val="2F4051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711" name="path"/>
          <p:cNvSpPr/>
          <p:nvPr/>
        </p:nvSpPr>
        <p:spPr>
          <a:xfrm>
            <a:off x="7668856" y="3906520"/>
            <a:ext cx="399808" cy="457834"/>
          </a:xfrm>
          <a:custGeom>
            <a:avLst/>
            <a:gdLst/>
            <a:ahLst/>
            <a:cxnLst/>
            <a:rect l="0" t="0" r="0" b="0"/>
            <a:pathLst>
              <a:path w="629" h="720">
                <a:moveTo>
                  <a:pt x="246" y="0"/>
                </a:moveTo>
                <a:cubicBezTo>
                  <a:pt x="252" y="4"/>
                  <a:pt x="259" y="8"/>
                  <a:pt x="268" y="10"/>
                </a:cubicBezTo>
                <a:cubicBezTo>
                  <a:pt x="274" y="12"/>
                  <a:pt x="285" y="16"/>
                  <a:pt x="299" y="18"/>
                </a:cubicBezTo>
                <a:cubicBezTo>
                  <a:pt x="317" y="21"/>
                  <a:pt x="330" y="25"/>
                  <a:pt x="336" y="29"/>
                </a:cubicBezTo>
                <a:cubicBezTo>
                  <a:pt x="345" y="33"/>
                  <a:pt x="352" y="39"/>
                  <a:pt x="359" y="48"/>
                </a:cubicBezTo>
                <a:cubicBezTo>
                  <a:pt x="363" y="52"/>
                  <a:pt x="365" y="60"/>
                  <a:pt x="365" y="69"/>
                </a:cubicBezTo>
                <a:cubicBezTo>
                  <a:pt x="365" y="77"/>
                  <a:pt x="361" y="90"/>
                  <a:pt x="354" y="107"/>
                </a:cubicBezTo>
                <a:cubicBezTo>
                  <a:pt x="354" y="107"/>
                  <a:pt x="352" y="109"/>
                  <a:pt x="352" y="113"/>
                </a:cubicBezTo>
                <a:cubicBezTo>
                  <a:pt x="352" y="117"/>
                  <a:pt x="350" y="121"/>
                  <a:pt x="345" y="128"/>
                </a:cubicBezTo>
                <a:lnTo>
                  <a:pt x="356" y="128"/>
                </a:lnTo>
                <a:cubicBezTo>
                  <a:pt x="376" y="128"/>
                  <a:pt x="394" y="132"/>
                  <a:pt x="412" y="142"/>
                </a:cubicBezTo>
                <a:cubicBezTo>
                  <a:pt x="427" y="151"/>
                  <a:pt x="436" y="166"/>
                  <a:pt x="436" y="182"/>
                </a:cubicBezTo>
                <a:lnTo>
                  <a:pt x="434" y="195"/>
                </a:lnTo>
                <a:lnTo>
                  <a:pt x="403" y="205"/>
                </a:lnTo>
                <a:lnTo>
                  <a:pt x="379" y="214"/>
                </a:lnTo>
                <a:cubicBezTo>
                  <a:pt x="365" y="218"/>
                  <a:pt x="354" y="222"/>
                  <a:pt x="341" y="229"/>
                </a:cubicBezTo>
                <a:cubicBezTo>
                  <a:pt x="341" y="241"/>
                  <a:pt x="339" y="258"/>
                  <a:pt x="332" y="281"/>
                </a:cubicBezTo>
                <a:cubicBezTo>
                  <a:pt x="328" y="304"/>
                  <a:pt x="323" y="323"/>
                  <a:pt x="323" y="338"/>
                </a:cubicBezTo>
                <a:cubicBezTo>
                  <a:pt x="339" y="327"/>
                  <a:pt x="350" y="313"/>
                  <a:pt x="359" y="296"/>
                </a:cubicBezTo>
                <a:cubicBezTo>
                  <a:pt x="368" y="279"/>
                  <a:pt x="376" y="256"/>
                  <a:pt x="387" y="224"/>
                </a:cubicBezTo>
                <a:lnTo>
                  <a:pt x="405" y="233"/>
                </a:lnTo>
                <a:cubicBezTo>
                  <a:pt x="416" y="237"/>
                  <a:pt x="425" y="243"/>
                  <a:pt x="432" y="248"/>
                </a:cubicBezTo>
                <a:cubicBezTo>
                  <a:pt x="436" y="252"/>
                  <a:pt x="441" y="258"/>
                  <a:pt x="445" y="264"/>
                </a:cubicBezTo>
                <a:cubicBezTo>
                  <a:pt x="445" y="266"/>
                  <a:pt x="445" y="269"/>
                  <a:pt x="445" y="271"/>
                </a:cubicBezTo>
                <a:cubicBezTo>
                  <a:pt x="445" y="279"/>
                  <a:pt x="438" y="292"/>
                  <a:pt x="425" y="308"/>
                </a:cubicBezTo>
                <a:lnTo>
                  <a:pt x="419" y="321"/>
                </a:lnTo>
                <a:lnTo>
                  <a:pt x="438" y="319"/>
                </a:lnTo>
                <a:cubicBezTo>
                  <a:pt x="465" y="313"/>
                  <a:pt x="487" y="311"/>
                  <a:pt x="505" y="311"/>
                </a:cubicBezTo>
                <a:cubicBezTo>
                  <a:pt x="529" y="311"/>
                  <a:pt x="549" y="315"/>
                  <a:pt x="567" y="325"/>
                </a:cubicBezTo>
                <a:cubicBezTo>
                  <a:pt x="580" y="330"/>
                  <a:pt x="587" y="342"/>
                  <a:pt x="587" y="359"/>
                </a:cubicBezTo>
                <a:cubicBezTo>
                  <a:pt x="587" y="367"/>
                  <a:pt x="585" y="376"/>
                  <a:pt x="580" y="384"/>
                </a:cubicBezTo>
                <a:cubicBezTo>
                  <a:pt x="560" y="390"/>
                  <a:pt x="540" y="393"/>
                  <a:pt x="518" y="393"/>
                </a:cubicBezTo>
                <a:cubicBezTo>
                  <a:pt x="505" y="393"/>
                  <a:pt x="485" y="390"/>
                  <a:pt x="458" y="388"/>
                </a:cubicBezTo>
                <a:cubicBezTo>
                  <a:pt x="427" y="386"/>
                  <a:pt x="407" y="384"/>
                  <a:pt x="399" y="384"/>
                </a:cubicBezTo>
                <a:cubicBezTo>
                  <a:pt x="376" y="384"/>
                  <a:pt x="359" y="386"/>
                  <a:pt x="343" y="390"/>
                </a:cubicBezTo>
                <a:cubicBezTo>
                  <a:pt x="356" y="397"/>
                  <a:pt x="370" y="405"/>
                  <a:pt x="383" y="416"/>
                </a:cubicBezTo>
                <a:cubicBezTo>
                  <a:pt x="396" y="424"/>
                  <a:pt x="414" y="439"/>
                  <a:pt x="438" y="458"/>
                </a:cubicBezTo>
                <a:cubicBezTo>
                  <a:pt x="470" y="483"/>
                  <a:pt x="496" y="502"/>
                  <a:pt x="516" y="514"/>
                </a:cubicBezTo>
                <a:cubicBezTo>
                  <a:pt x="536" y="527"/>
                  <a:pt x="558" y="538"/>
                  <a:pt x="580" y="542"/>
                </a:cubicBezTo>
                <a:cubicBezTo>
                  <a:pt x="589" y="544"/>
                  <a:pt x="596" y="546"/>
                  <a:pt x="603" y="550"/>
                </a:cubicBezTo>
                <a:cubicBezTo>
                  <a:pt x="609" y="554"/>
                  <a:pt x="618" y="563"/>
                  <a:pt x="629" y="573"/>
                </a:cubicBezTo>
                <a:cubicBezTo>
                  <a:pt x="620" y="578"/>
                  <a:pt x="607" y="582"/>
                  <a:pt x="589" y="586"/>
                </a:cubicBezTo>
                <a:cubicBezTo>
                  <a:pt x="565" y="592"/>
                  <a:pt x="552" y="599"/>
                  <a:pt x="545" y="601"/>
                </a:cubicBezTo>
                <a:cubicBezTo>
                  <a:pt x="540" y="603"/>
                  <a:pt x="534" y="603"/>
                  <a:pt x="527" y="603"/>
                </a:cubicBezTo>
                <a:cubicBezTo>
                  <a:pt x="516" y="603"/>
                  <a:pt x="505" y="601"/>
                  <a:pt x="496" y="594"/>
                </a:cubicBezTo>
                <a:cubicBezTo>
                  <a:pt x="487" y="588"/>
                  <a:pt x="474" y="580"/>
                  <a:pt x="458" y="567"/>
                </a:cubicBezTo>
                <a:lnTo>
                  <a:pt x="443" y="554"/>
                </a:lnTo>
                <a:cubicBezTo>
                  <a:pt x="434" y="548"/>
                  <a:pt x="427" y="542"/>
                  <a:pt x="419" y="533"/>
                </a:cubicBezTo>
                <a:cubicBezTo>
                  <a:pt x="412" y="525"/>
                  <a:pt x="403" y="514"/>
                  <a:pt x="392" y="498"/>
                </a:cubicBezTo>
                <a:cubicBezTo>
                  <a:pt x="379" y="479"/>
                  <a:pt x="368" y="466"/>
                  <a:pt x="359" y="458"/>
                </a:cubicBezTo>
                <a:cubicBezTo>
                  <a:pt x="350" y="449"/>
                  <a:pt x="341" y="441"/>
                  <a:pt x="330" y="437"/>
                </a:cubicBezTo>
                <a:cubicBezTo>
                  <a:pt x="330" y="548"/>
                  <a:pt x="328" y="630"/>
                  <a:pt x="325" y="683"/>
                </a:cubicBezTo>
                <a:cubicBezTo>
                  <a:pt x="323" y="697"/>
                  <a:pt x="319" y="706"/>
                  <a:pt x="317" y="712"/>
                </a:cubicBezTo>
                <a:cubicBezTo>
                  <a:pt x="314" y="716"/>
                  <a:pt x="310" y="720"/>
                  <a:pt x="303" y="720"/>
                </a:cubicBezTo>
                <a:lnTo>
                  <a:pt x="297" y="718"/>
                </a:lnTo>
                <a:cubicBezTo>
                  <a:pt x="279" y="712"/>
                  <a:pt x="261" y="702"/>
                  <a:pt x="248" y="689"/>
                </a:cubicBezTo>
                <a:cubicBezTo>
                  <a:pt x="235" y="674"/>
                  <a:pt x="223" y="657"/>
                  <a:pt x="217" y="639"/>
                </a:cubicBezTo>
                <a:cubicBezTo>
                  <a:pt x="219" y="639"/>
                  <a:pt x="226" y="639"/>
                  <a:pt x="235" y="639"/>
                </a:cubicBezTo>
                <a:cubicBezTo>
                  <a:pt x="243" y="639"/>
                  <a:pt x="250" y="636"/>
                  <a:pt x="254" y="634"/>
                </a:cubicBezTo>
                <a:cubicBezTo>
                  <a:pt x="259" y="632"/>
                  <a:pt x="261" y="628"/>
                  <a:pt x="261" y="620"/>
                </a:cubicBezTo>
                <a:cubicBezTo>
                  <a:pt x="266" y="573"/>
                  <a:pt x="268" y="542"/>
                  <a:pt x="268" y="523"/>
                </a:cubicBezTo>
                <a:cubicBezTo>
                  <a:pt x="268" y="508"/>
                  <a:pt x="268" y="496"/>
                  <a:pt x="266" y="481"/>
                </a:cubicBezTo>
                <a:lnTo>
                  <a:pt x="241" y="508"/>
                </a:lnTo>
                <a:cubicBezTo>
                  <a:pt x="215" y="538"/>
                  <a:pt x="190" y="561"/>
                  <a:pt x="170" y="578"/>
                </a:cubicBezTo>
                <a:cubicBezTo>
                  <a:pt x="148" y="592"/>
                  <a:pt x="124" y="601"/>
                  <a:pt x="95" y="601"/>
                </a:cubicBezTo>
                <a:cubicBezTo>
                  <a:pt x="88" y="601"/>
                  <a:pt x="77" y="599"/>
                  <a:pt x="64" y="596"/>
                </a:cubicBezTo>
                <a:cubicBezTo>
                  <a:pt x="130" y="546"/>
                  <a:pt x="179" y="489"/>
                  <a:pt x="210" y="422"/>
                </a:cubicBezTo>
                <a:cubicBezTo>
                  <a:pt x="201" y="426"/>
                  <a:pt x="186" y="433"/>
                  <a:pt x="168" y="439"/>
                </a:cubicBezTo>
                <a:cubicBezTo>
                  <a:pt x="164" y="439"/>
                  <a:pt x="157" y="441"/>
                  <a:pt x="146" y="447"/>
                </a:cubicBezTo>
                <a:cubicBezTo>
                  <a:pt x="135" y="451"/>
                  <a:pt x="126" y="458"/>
                  <a:pt x="117" y="462"/>
                </a:cubicBezTo>
                <a:cubicBezTo>
                  <a:pt x="88" y="462"/>
                  <a:pt x="64" y="458"/>
                  <a:pt x="44" y="451"/>
                </a:cubicBezTo>
                <a:cubicBezTo>
                  <a:pt x="24" y="445"/>
                  <a:pt x="8" y="435"/>
                  <a:pt x="0" y="420"/>
                </a:cubicBezTo>
                <a:cubicBezTo>
                  <a:pt x="17" y="414"/>
                  <a:pt x="35" y="409"/>
                  <a:pt x="55" y="403"/>
                </a:cubicBezTo>
                <a:cubicBezTo>
                  <a:pt x="75" y="399"/>
                  <a:pt x="99" y="395"/>
                  <a:pt x="133" y="388"/>
                </a:cubicBezTo>
                <a:cubicBezTo>
                  <a:pt x="148" y="386"/>
                  <a:pt x="161" y="384"/>
                  <a:pt x="177" y="380"/>
                </a:cubicBezTo>
                <a:cubicBezTo>
                  <a:pt x="172" y="374"/>
                  <a:pt x="168" y="365"/>
                  <a:pt x="164" y="357"/>
                </a:cubicBezTo>
                <a:cubicBezTo>
                  <a:pt x="161" y="348"/>
                  <a:pt x="157" y="338"/>
                  <a:pt x="152" y="321"/>
                </a:cubicBezTo>
                <a:cubicBezTo>
                  <a:pt x="148" y="298"/>
                  <a:pt x="141" y="281"/>
                  <a:pt x="135" y="271"/>
                </a:cubicBezTo>
                <a:lnTo>
                  <a:pt x="157" y="277"/>
                </a:lnTo>
                <a:cubicBezTo>
                  <a:pt x="188" y="287"/>
                  <a:pt x="208" y="296"/>
                  <a:pt x="221" y="304"/>
                </a:cubicBezTo>
                <a:cubicBezTo>
                  <a:pt x="235" y="313"/>
                  <a:pt x="239" y="325"/>
                  <a:pt x="239" y="340"/>
                </a:cubicBezTo>
                <a:lnTo>
                  <a:pt x="237" y="355"/>
                </a:lnTo>
                <a:cubicBezTo>
                  <a:pt x="241" y="355"/>
                  <a:pt x="246" y="353"/>
                  <a:pt x="252" y="353"/>
                </a:cubicBezTo>
                <a:cubicBezTo>
                  <a:pt x="257" y="353"/>
                  <a:pt x="263" y="351"/>
                  <a:pt x="266" y="351"/>
                </a:cubicBezTo>
                <a:lnTo>
                  <a:pt x="263" y="298"/>
                </a:lnTo>
                <a:cubicBezTo>
                  <a:pt x="261" y="281"/>
                  <a:pt x="261" y="264"/>
                  <a:pt x="261" y="245"/>
                </a:cubicBezTo>
                <a:cubicBezTo>
                  <a:pt x="239" y="239"/>
                  <a:pt x="219" y="231"/>
                  <a:pt x="199" y="218"/>
                </a:cubicBezTo>
                <a:cubicBezTo>
                  <a:pt x="179" y="205"/>
                  <a:pt x="164" y="191"/>
                  <a:pt x="148" y="172"/>
                </a:cubicBezTo>
                <a:cubicBezTo>
                  <a:pt x="155" y="174"/>
                  <a:pt x="164" y="174"/>
                  <a:pt x="170" y="174"/>
                </a:cubicBezTo>
                <a:cubicBezTo>
                  <a:pt x="184" y="174"/>
                  <a:pt x="197" y="172"/>
                  <a:pt x="210" y="168"/>
                </a:cubicBezTo>
                <a:cubicBezTo>
                  <a:pt x="223" y="163"/>
                  <a:pt x="241" y="155"/>
                  <a:pt x="261" y="145"/>
                </a:cubicBezTo>
                <a:cubicBezTo>
                  <a:pt x="261" y="115"/>
                  <a:pt x="257" y="73"/>
                  <a:pt x="248" y="23"/>
                </a:cubicBezTo>
                <a:cubicBezTo>
                  <a:pt x="248" y="21"/>
                  <a:pt x="248" y="18"/>
                  <a:pt x="246" y="14"/>
                </a:cubicBezTo>
                <a:cubicBezTo>
                  <a:pt x="246" y="10"/>
                  <a:pt x="246" y="6"/>
                  <a:pt x="246" y="0"/>
                </a:cubicBezTo>
              </a:path>
            </a:pathLst>
          </a:custGeom>
          <a:solidFill>
            <a:srgbClr val="2F4051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712" name="path"/>
          <p:cNvSpPr/>
          <p:nvPr/>
        </p:nvSpPr>
        <p:spPr>
          <a:xfrm>
            <a:off x="6401320" y="3906520"/>
            <a:ext cx="415797" cy="419925"/>
          </a:xfrm>
          <a:custGeom>
            <a:avLst/>
            <a:gdLst/>
            <a:ahLst/>
            <a:cxnLst/>
            <a:rect l="0" t="0" r="0" b="0"/>
            <a:pathLst>
              <a:path w="654" h="661">
                <a:moveTo>
                  <a:pt x="123" y="0"/>
                </a:moveTo>
                <a:cubicBezTo>
                  <a:pt x="127" y="3"/>
                  <a:pt x="138" y="7"/>
                  <a:pt x="153" y="14"/>
                </a:cubicBezTo>
                <a:cubicBezTo>
                  <a:pt x="174" y="21"/>
                  <a:pt x="189" y="29"/>
                  <a:pt x="200" y="37"/>
                </a:cubicBezTo>
                <a:cubicBezTo>
                  <a:pt x="206" y="44"/>
                  <a:pt x="209" y="55"/>
                  <a:pt x="209" y="68"/>
                </a:cubicBezTo>
                <a:cubicBezTo>
                  <a:pt x="209" y="77"/>
                  <a:pt x="208" y="87"/>
                  <a:pt x="204" y="97"/>
                </a:cubicBezTo>
                <a:cubicBezTo>
                  <a:pt x="201" y="107"/>
                  <a:pt x="196" y="119"/>
                  <a:pt x="189" y="135"/>
                </a:cubicBezTo>
                <a:lnTo>
                  <a:pt x="181" y="153"/>
                </a:lnTo>
                <a:cubicBezTo>
                  <a:pt x="192" y="153"/>
                  <a:pt x="207" y="149"/>
                  <a:pt x="224" y="143"/>
                </a:cubicBezTo>
                <a:cubicBezTo>
                  <a:pt x="222" y="137"/>
                  <a:pt x="220" y="132"/>
                  <a:pt x="220" y="125"/>
                </a:cubicBezTo>
                <a:cubicBezTo>
                  <a:pt x="220" y="119"/>
                  <a:pt x="219" y="113"/>
                  <a:pt x="219" y="107"/>
                </a:cubicBezTo>
                <a:cubicBezTo>
                  <a:pt x="229" y="110"/>
                  <a:pt x="239" y="112"/>
                  <a:pt x="249" y="114"/>
                </a:cubicBezTo>
                <a:cubicBezTo>
                  <a:pt x="277" y="120"/>
                  <a:pt x="297" y="125"/>
                  <a:pt x="309" y="133"/>
                </a:cubicBezTo>
                <a:cubicBezTo>
                  <a:pt x="320" y="139"/>
                  <a:pt x="327" y="150"/>
                  <a:pt x="327" y="163"/>
                </a:cubicBezTo>
                <a:cubicBezTo>
                  <a:pt x="327" y="168"/>
                  <a:pt x="326" y="172"/>
                  <a:pt x="325" y="178"/>
                </a:cubicBezTo>
                <a:cubicBezTo>
                  <a:pt x="319" y="186"/>
                  <a:pt x="312" y="193"/>
                  <a:pt x="303" y="198"/>
                </a:cubicBezTo>
                <a:cubicBezTo>
                  <a:pt x="293" y="204"/>
                  <a:pt x="281" y="208"/>
                  <a:pt x="265" y="214"/>
                </a:cubicBezTo>
                <a:cubicBezTo>
                  <a:pt x="247" y="220"/>
                  <a:pt x="234" y="226"/>
                  <a:pt x="226" y="231"/>
                </a:cubicBezTo>
                <a:cubicBezTo>
                  <a:pt x="217" y="237"/>
                  <a:pt x="210" y="244"/>
                  <a:pt x="204" y="254"/>
                </a:cubicBezTo>
                <a:cubicBezTo>
                  <a:pt x="210" y="257"/>
                  <a:pt x="221" y="261"/>
                  <a:pt x="236" y="263"/>
                </a:cubicBezTo>
                <a:cubicBezTo>
                  <a:pt x="258" y="267"/>
                  <a:pt x="273" y="273"/>
                  <a:pt x="282" y="279"/>
                </a:cubicBezTo>
                <a:cubicBezTo>
                  <a:pt x="292" y="286"/>
                  <a:pt x="297" y="295"/>
                  <a:pt x="297" y="308"/>
                </a:cubicBezTo>
                <a:cubicBezTo>
                  <a:pt x="285" y="321"/>
                  <a:pt x="279" y="339"/>
                  <a:pt x="279" y="361"/>
                </a:cubicBezTo>
                <a:cubicBezTo>
                  <a:pt x="279" y="370"/>
                  <a:pt x="280" y="385"/>
                  <a:pt x="284" y="405"/>
                </a:cubicBezTo>
                <a:cubicBezTo>
                  <a:pt x="287" y="425"/>
                  <a:pt x="288" y="439"/>
                  <a:pt x="288" y="449"/>
                </a:cubicBezTo>
                <a:cubicBezTo>
                  <a:pt x="288" y="456"/>
                  <a:pt x="287" y="464"/>
                  <a:pt x="286" y="473"/>
                </a:cubicBezTo>
                <a:cubicBezTo>
                  <a:pt x="281" y="487"/>
                  <a:pt x="279" y="504"/>
                  <a:pt x="279" y="526"/>
                </a:cubicBezTo>
                <a:lnTo>
                  <a:pt x="280" y="562"/>
                </a:lnTo>
                <a:cubicBezTo>
                  <a:pt x="280" y="583"/>
                  <a:pt x="278" y="600"/>
                  <a:pt x="274" y="614"/>
                </a:cubicBezTo>
                <a:cubicBezTo>
                  <a:pt x="271" y="627"/>
                  <a:pt x="264" y="640"/>
                  <a:pt x="253" y="652"/>
                </a:cubicBezTo>
                <a:cubicBezTo>
                  <a:pt x="245" y="658"/>
                  <a:pt x="237" y="661"/>
                  <a:pt x="230" y="661"/>
                </a:cubicBezTo>
                <a:cubicBezTo>
                  <a:pt x="220" y="661"/>
                  <a:pt x="210" y="655"/>
                  <a:pt x="201" y="645"/>
                </a:cubicBezTo>
                <a:cubicBezTo>
                  <a:pt x="191" y="636"/>
                  <a:pt x="182" y="619"/>
                  <a:pt x="171" y="598"/>
                </a:cubicBezTo>
                <a:lnTo>
                  <a:pt x="196" y="598"/>
                </a:lnTo>
                <a:cubicBezTo>
                  <a:pt x="208" y="553"/>
                  <a:pt x="214" y="498"/>
                  <a:pt x="214" y="432"/>
                </a:cubicBezTo>
                <a:cubicBezTo>
                  <a:pt x="214" y="401"/>
                  <a:pt x="213" y="363"/>
                  <a:pt x="210" y="319"/>
                </a:cubicBezTo>
                <a:cubicBezTo>
                  <a:pt x="198" y="319"/>
                  <a:pt x="188" y="320"/>
                  <a:pt x="176" y="321"/>
                </a:cubicBezTo>
                <a:lnTo>
                  <a:pt x="144" y="322"/>
                </a:lnTo>
                <a:cubicBezTo>
                  <a:pt x="133" y="322"/>
                  <a:pt x="123" y="321"/>
                  <a:pt x="114" y="319"/>
                </a:cubicBezTo>
                <a:cubicBezTo>
                  <a:pt x="117" y="311"/>
                  <a:pt x="121" y="304"/>
                  <a:pt x="127" y="299"/>
                </a:cubicBezTo>
                <a:cubicBezTo>
                  <a:pt x="133" y="294"/>
                  <a:pt x="143" y="288"/>
                  <a:pt x="156" y="280"/>
                </a:cubicBezTo>
                <a:cubicBezTo>
                  <a:pt x="171" y="272"/>
                  <a:pt x="182" y="265"/>
                  <a:pt x="188" y="259"/>
                </a:cubicBezTo>
                <a:cubicBezTo>
                  <a:pt x="194" y="252"/>
                  <a:pt x="197" y="243"/>
                  <a:pt x="197" y="232"/>
                </a:cubicBezTo>
                <a:cubicBezTo>
                  <a:pt x="174" y="241"/>
                  <a:pt x="146" y="252"/>
                  <a:pt x="117" y="264"/>
                </a:cubicBezTo>
                <a:cubicBezTo>
                  <a:pt x="93" y="275"/>
                  <a:pt x="72" y="285"/>
                  <a:pt x="53" y="296"/>
                </a:cubicBezTo>
                <a:cubicBezTo>
                  <a:pt x="49" y="298"/>
                  <a:pt x="44" y="299"/>
                  <a:pt x="40" y="299"/>
                </a:cubicBezTo>
                <a:cubicBezTo>
                  <a:pt x="29" y="299"/>
                  <a:pt x="20" y="295"/>
                  <a:pt x="11" y="286"/>
                </a:cubicBezTo>
                <a:cubicBezTo>
                  <a:pt x="3" y="277"/>
                  <a:pt x="0" y="267"/>
                  <a:pt x="0" y="256"/>
                </a:cubicBezTo>
                <a:cubicBezTo>
                  <a:pt x="0" y="243"/>
                  <a:pt x="7" y="234"/>
                  <a:pt x="20" y="229"/>
                </a:cubicBezTo>
                <a:cubicBezTo>
                  <a:pt x="27" y="225"/>
                  <a:pt x="33" y="220"/>
                  <a:pt x="39" y="215"/>
                </a:cubicBezTo>
                <a:cubicBezTo>
                  <a:pt x="43" y="209"/>
                  <a:pt x="49" y="201"/>
                  <a:pt x="56" y="190"/>
                </a:cubicBezTo>
                <a:cubicBezTo>
                  <a:pt x="61" y="184"/>
                  <a:pt x="66" y="179"/>
                  <a:pt x="69" y="172"/>
                </a:cubicBezTo>
                <a:cubicBezTo>
                  <a:pt x="72" y="166"/>
                  <a:pt x="81" y="149"/>
                  <a:pt x="97" y="125"/>
                </a:cubicBezTo>
                <a:cubicBezTo>
                  <a:pt x="111" y="103"/>
                  <a:pt x="120" y="86"/>
                  <a:pt x="125" y="73"/>
                </a:cubicBezTo>
                <a:cubicBezTo>
                  <a:pt x="131" y="61"/>
                  <a:pt x="133" y="48"/>
                  <a:pt x="133" y="36"/>
                </a:cubicBezTo>
                <a:cubicBezTo>
                  <a:pt x="130" y="20"/>
                  <a:pt x="127" y="9"/>
                  <a:pt x="123" y="0"/>
                </a:cubicBezTo>
                <a:moveTo>
                  <a:pt x="55" y="309"/>
                </a:moveTo>
                <a:cubicBezTo>
                  <a:pt x="73" y="311"/>
                  <a:pt x="87" y="318"/>
                  <a:pt x="99" y="330"/>
                </a:cubicBezTo>
                <a:cubicBezTo>
                  <a:pt x="111" y="342"/>
                  <a:pt x="116" y="356"/>
                  <a:pt x="116" y="372"/>
                </a:cubicBezTo>
                <a:cubicBezTo>
                  <a:pt x="116" y="378"/>
                  <a:pt x="114" y="383"/>
                  <a:pt x="113" y="389"/>
                </a:cubicBezTo>
                <a:cubicBezTo>
                  <a:pt x="130" y="373"/>
                  <a:pt x="146" y="366"/>
                  <a:pt x="163" y="366"/>
                </a:cubicBezTo>
                <a:cubicBezTo>
                  <a:pt x="177" y="366"/>
                  <a:pt x="190" y="372"/>
                  <a:pt x="200" y="384"/>
                </a:cubicBezTo>
                <a:cubicBezTo>
                  <a:pt x="194" y="406"/>
                  <a:pt x="175" y="416"/>
                  <a:pt x="142" y="416"/>
                </a:cubicBezTo>
                <a:cubicBezTo>
                  <a:pt x="132" y="416"/>
                  <a:pt x="123" y="415"/>
                  <a:pt x="113" y="414"/>
                </a:cubicBezTo>
                <a:lnTo>
                  <a:pt x="113" y="464"/>
                </a:lnTo>
                <a:cubicBezTo>
                  <a:pt x="129" y="449"/>
                  <a:pt x="145" y="441"/>
                  <a:pt x="164" y="441"/>
                </a:cubicBezTo>
                <a:cubicBezTo>
                  <a:pt x="178" y="441"/>
                  <a:pt x="189" y="447"/>
                  <a:pt x="200" y="456"/>
                </a:cubicBezTo>
                <a:cubicBezTo>
                  <a:pt x="195" y="473"/>
                  <a:pt x="187" y="485"/>
                  <a:pt x="172" y="492"/>
                </a:cubicBezTo>
                <a:cubicBezTo>
                  <a:pt x="158" y="501"/>
                  <a:pt x="143" y="504"/>
                  <a:pt x="123" y="504"/>
                </a:cubicBezTo>
                <a:cubicBezTo>
                  <a:pt x="114" y="504"/>
                  <a:pt x="110" y="504"/>
                  <a:pt x="107" y="503"/>
                </a:cubicBezTo>
                <a:cubicBezTo>
                  <a:pt x="98" y="542"/>
                  <a:pt x="85" y="578"/>
                  <a:pt x="69" y="611"/>
                </a:cubicBezTo>
                <a:cubicBezTo>
                  <a:pt x="59" y="607"/>
                  <a:pt x="52" y="604"/>
                  <a:pt x="47" y="601"/>
                </a:cubicBezTo>
                <a:cubicBezTo>
                  <a:pt x="42" y="597"/>
                  <a:pt x="40" y="593"/>
                  <a:pt x="40" y="588"/>
                </a:cubicBezTo>
                <a:cubicBezTo>
                  <a:pt x="40" y="572"/>
                  <a:pt x="41" y="557"/>
                  <a:pt x="42" y="542"/>
                </a:cubicBezTo>
                <a:cubicBezTo>
                  <a:pt x="44" y="526"/>
                  <a:pt x="47" y="507"/>
                  <a:pt x="52" y="482"/>
                </a:cubicBezTo>
                <a:cubicBezTo>
                  <a:pt x="60" y="438"/>
                  <a:pt x="63" y="403"/>
                  <a:pt x="63" y="377"/>
                </a:cubicBezTo>
                <a:cubicBezTo>
                  <a:pt x="65" y="351"/>
                  <a:pt x="61" y="329"/>
                  <a:pt x="55" y="309"/>
                </a:cubicBezTo>
                <a:moveTo>
                  <a:pt x="338" y="49"/>
                </a:moveTo>
                <a:cubicBezTo>
                  <a:pt x="370" y="56"/>
                  <a:pt x="393" y="65"/>
                  <a:pt x="407" y="74"/>
                </a:cubicBezTo>
                <a:cubicBezTo>
                  <a:pt x="421" y="83"/>
                  <a:pt x="428" y="97"/>
                  <a:pt x="428" y="114"/>
                </a:cubicBezTo>
                <a:cubicBezTo>
                  <a:pt x="440" y="106"/>
                  <a:pt x="455" y="101"/>
                  <a:pt x="474" y="101"/>
                </a:cubicBezTo>
                <a:cubicBezTo>
                  <a:pt x="493" y="101"/>
                  <a:pt x="507" y="106"/>
                  <a:pt x="520" y="113"/>
                </a:cubicBezTo>
                <a:cubicBezTo>
                  <a:pt x="534" y="121"/>
                  <a:pt x="539" y="132"/>
                  <a:pt x="539" y="146"/>
                </a:cubicBezTo>
                <a:cubicBezTo>
                  <a:pt x="539" y="150"/>
                  <a:pt x="539" y="154"/>
                  <a:pt x="538" y="155"/>
                </a:cubicBezTo>
                <a:cubicBezTo>
                  <a:pt x="507" y="157"/>
                  <a:pt x="480" y="162"/>
                  <a:pt x="458" y="171"/>
                </a:cubicBezTo>
                <a:cubicBezTo>
                  <a:pt x="434" y="181"/>
                  <a:pt x="423" y="195"/>
                  <a:pt x="423" y="216"/>
                </a:cubicBezTo>
                <a:cubicBezTo>
                  <a:pt x="423" y="225"/>
                  <a:pt x="426" y="232"/>
                  <a:pt x="429" y="240"/>
                </a:cubicBezTo>
                <a:cubicBezTo>
                  <a:pt x="440" y="236"/>
                  <a:pt x="453" y="231"/>
                  <a:pt x="466" y="228"/>
                </a:cubicBezTo>
                <a:cubicBezTo>
                  <a:pt x="479" y="225"/>
                  <a:pt x="492" y="224"/>
                  <a:pt x="504" y="224"/>
                </a:cubicBezTo>
                <a:cubicBezTo>
                  <a:pt x="543" y="224"/>
                  <a:pt x="564" y="238"/>
                  <a:pt x="568" y="266"/>
                </a:cubicBezTo>
                <a:cubicBezTo>
                  <a:pt x="555" y="275"/>
                  <a:pt x="541" y="283"/>
                  <a:pt x="523" y="288"/>
                </a:cubicBezTo>
                <a:cubicBezTo>
                  <a:pt x="505" y="294"/>
                  <a:pt x="489" y="297"/>
                  <a:pt x="472" y="297"/>
                </a:cubicBezTo>
                <a:cubicBezTo>
                  <a:pt x="433" y="297"/>
                  <a:pt x="406" y="284"/>
                  <a:pt x="388" y="259"/>
                </a:cubicBezTo>
                <a:cubicBezTo>
                  <a:pt x="380" y="245"/>
                  <a:pt x="374" y="231"/>
                  <a:pt x="371" y="217"/>
                </a:cubicBezTo>
                <a:cubicBezTo>
                  <a:pt x="369" y="203"/>
                  <a:pt x="367" y="182"/>
                  <a:pt x="365" y="155"/>
                </a:cubicBezTo>
                <a:cubicBezTo>
                  <a:pt x="364" y="126"/>
                  <a:pt x="362" y="104"/>
                  <a:pt x="358" y="90"/>
                </a:cubicBezTo>
                <a:cubicBezTo>
                  <a:pt x="354" y="75"/>
                  <a:pt x="346" y="61"/>
                  <a:pt x="338" y="49"/>
                </a:cubicBezTo>
                <a:moveTo>
                  <a:pt x="352" y="314"/>
                </a:moveTo>
                <a:cubicBezTo>
                  <a:pt x="354" y="314"/>
                  <a:pt x="357" y="313"/>
                  <a:pt x="363" y="313"/>
                </a:cubicBezTo>
                <a:cubicBezTo>
                  <a:pt x="381" y="313"/>
                  <a:pt x="396" y="318"/>
                  <a:pt x="410" y="327"/>
                </a:cubicBezTo>
                <a:cubicBezTo>
                  <a:pt x="425" y="336"/>
                  <a:pt x="430" y="348"/>
                  <a:pt x="430" y="362"/>
                </a:cubicBezTo>
                <a:cubicBezTo>
                  <a:pt x="430" y="367"/>
                  <a:pt x="429" y="371"/>
                  <a:pt x="428" y="377"/>
                </a:cubicBezTo>
                <a:cubicBezTo>
                  <a:pt x="436" y="369"/>
                  <a:pt x="447" y="363"/>
                  <a:pt x="458" y="359"/>
                </a:cubicBezTo>
                <a:cubicBezTo>
                  <a:pt x="470" y="355"/>
                  <a:pt x="481" y="353"/>
                  <a:pt x="493" y="353"/>
                </a:cubicBezTo>
                <a:cubicBezTo>
                  <a:pt x="505" y="353"/>
                  <a:pt x="517" y="355"/>
                  <a:pt x="529" y="359"/>
                </a:cubicBezTo>
                <a:cubicBezTo>
                  <a:pt x="541" y="363"/>
                  <a:pt x="550" y="369"/>
                  <a:pt x="558" y="377"/>
                </a:cubicBezTo>
                <a:cubicBezTo>
                  <a:pt x="555" y="394"/>
                  <a:pt x="544" y="406"/>
                  <a:pt x="525" y="416"/>
                </a:cubicBezTo>
                <a:cubicBezTo>
                  <a:pt x="506" y="425"/>
                  <a:pt x="484" y="430"/>
                  <a:pt x="458" y="430"/>
                </a:cubicBezTo>
                <a:cubicBezTo>
                  <a:pt x="448" y="430"/>
                  <a:pt x="436" y="429"/>
                  <a:pt x="425" y="427"/>
                </a:cubicBezTo>
                <a:cubicBezTo>
                  <a:pt x="425" y="429"/>
                  <a:pt x="422" y="435"/>
                  <a:pt x="420" y="445"/>
                </a:cubicBezTo>
                <a:cubicBezTo>
                  <a:pt x="417" y="455"/>
                  <a:pt x="416" y="465"/>
                  <a:pt x="416" y="474"/>
                </a:cubicBezTo>
                <a:cubicBezTo>
                  <a:pt x="416" y="491"/>
                  <a:pt x="422" y="502"/>
                  <a:pt x="434" y="510"/>
                </a:cubicBezTo>
                <a:cubicBezTo>
                  <a:pt x="550" y="510"/>
                  <a:pt x="614" y="478"/>
                  <a:pt x="626" y="414"/>
                </a:cubicBezTo>
                <a:cubicBezTo>
                  <a:pt x="629" y="426"/>
                  <a:pt x="633" y="435"/>
                  <a:pt x="634" y="439"/>
                </a:cubicBezTo>
                <a:cubicBezTo>
                  <a:pt x="641" y="460"/>
                  <a:pt x="647" y="475"/>
                  <a:pt x="650" y="487"/>
                </a:cubicBezTo>
                <a:cubicBezTo>
                  <a:pt x="652" y="499"/>
                  <a:pt x="654" y="510"/>
                  <a:pt x="654" y="521"/>
                </a:cubicBezTo>
                <a:cubicBezTo>
                  <a:pt x="654" y="531"/>
                  <a:pt x="653" y="542"/>
                  <a:pt x="650" y="552"/>
                </a:cubicBezTo>
                <a:cubicBezTo>
                  <a:pt x="612" y="567"/>
                  <a:pt x="573" y="574"/>
                  <a:pt x="532" y="574"/>
                </a:cubicBezTo>
                <a:cubicBezTo>
                  <a:pt x="490" y="574"/>
                  <a:pt x="449" y="566"/>
                  <a:pt x="410" y="547"/>
                </a:cubicBezTo>
                <a:cubicBezTo>
                  <a:pt x="394" y="535"/>
                  <a:pt x="383" y="522"/>
                  <a:pt x="376" y="506"/>
                </a:cubicBezTo>
                <a:cubicBezTo>
                  <a:pt x="369" y="490"/>
                  <a:pt x="367" y="471"/>
                  <a:pt x="367" y="449"/>
                </a:cubicBezTo>
                <a:lnTo>
                  <a:pt x="368" y="417"/>
                </a:lnTo>
                <a:lnTo>
                  <a:pt x="369" y="385"/>
                </a:lnTo>
                <a:cubicBezTo>
                  <a:pt x="369" y="356"/>
                  <a:pt x="363" y="332"/>
                  <a:pt x="352" y="314"/>
                </a:cubicBezTo>
              </a:path>
            </a:pathLst>
          </a:custGeom>
          <a:solidFill>
            <a:srgbClr val="2F4051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713" name="path"/>
          <p:cNvSpPr/>
          <p:nvPr/>
        </p:nvSpPr>
        <p:spPr>
          <a:xfrm>
            <a:off x="7058761" y="3906520"/>
            <a:ext cx="390156" cy="445820"/>
          </a:xfrm>
          <a:custGeom>
            <a:avLst/>
            <a:gdLst/>
            <a:ahLst/>
            <a:cxnLst/>
            <a:rect l="0" t="0" r="0" b="0"/>
            <a:pathLst>
              <a:path w="614" h="702">
                <a:moveTo>
                  <a:pt x="232" y="0"/>
                </a:moveTo>
                <a:lnTo>
                  <a:pt x="260" y="14"/>
                </a:lnTo>
                <a:cubicBezTo>
                  <a:pt x="278" y="23"/>
                  <a:pt x="293" y="31"/>
                  <a:pt x="304" y="37"/>
                </a:cubicBezTo>
                <a:cubicBezTo>
                  <a:pt x="314" y="46"/>
                  <a:pt x="322" y="54"/>
                  <a:pt x="331" y="65"/>
                </a:cubicBezTo>
                <a:lnTo>
                  <a:pt x="333" y="77"/>
                </a:lnTo>
                <a:cubicBezTo>
                  <a:pt x="333" y="86"/>
                  <a:pt x="331" y="98"/>
                  <a:pt x="325" y="113"/>
                </a:cubicBezTo>
                <a:cubicBezTo>
                  <a:pt x="325" y="115"/>
                  <a:pt x="322" y="119"/>
                  <a:pt x="320" y="128"/>
                </a:cubicBezTo>
                <a:cubicBezTo>
                  <a:pt x="318" y="136"/>
                  <a:pt x="316" y="145"/>
                  <a:pt x="316" y="153"/>
                </a:cubicBezTo>
                <a:cubicBezTo>
                  <a:pt x="335" y="159"/>
                  <a:pt x="350" y="166"/>
                  <a:pt x="358" y="172"/>
                </a:cubicBezTo>
                <a:cubicBezTo>
                  <a:pt x="366" y="178"/>
                  <a:pt x="373" y="187"/>
                  <a:pt x="375" y="197"/>
                </a:cubicBezTo>
                <a:cubicBezTo>
                  <a:pt x="373" y="205"/>
                  <a:pt x="369" y="212"/>
                  <a:pt x="362" y="216"/>
                </a:cubicBezTo>
                <a:cubicBezTo>
                  <a:pt x="356" y="220"/>
                  <a:pt x="345" y="227"/>
                  <a:pt x="333" y="231"/>
                </a:cubicBezTo>
                <a:cubicBezTo>
                  <a:pt x="327" y="233"/>
                  <a:pt x="320" y="235"/>
                  <a:pt x="314" y="239"/>
                </a:cubicBezTo>
                <a:cubicBezTo>
                  <a:pt x="312" y="243"/>
                  <a:pt x="310" y="256"/>
                  <a:pt x="306" y="271"/>
                </a:cubicBezTo>
                <a:cubicBezTo>
                  <a:pt x="306" y="273"/>
                  <a:pt x="306" y="279"/>
                  <a:pt x="304" y="287"/>
                </a:cubicBezTo>
                <a:lnTo>
                  <a:pt x="318" y="287"/>
                </a:lnTo>
                <a:cubicBezTo>
                  <a:pt x="331" y="287"/>
                  <a:pt x="348" y="285"/>
                  <a:pt x="366" y="283"/>
                </a:cubicBezTo>
                <a:lnTo>
                  <a:pt x="396" y="279"/>
                </a:lnTo>
                <a:cubicBezTo>
                  <a:pt x="427" y="273"/>
                  <a:pt x="452" y="271"/>
                  <a:pt x="469" y="271"/>
                </a:cubicBezTo>
                <a:lnTo>
                  <a:pt x="492" y="273"/>
                </a:lnTo>
                <a:cubicBezTo>
                  <a:pt x="507" y="273"/>
                  <a:pt x="520" y="277"/>
                  <a:pt x="530" y="287"/>
                </a:cubicBezTo>
                <a:cubicBezTo>
                  <a:pt x="541" y="298"/>
                  <a:pt x="551" y="313"/>
                  <a:pt x="559" y="334"/>
                </a:cubicBezTo>
                <a:cubicBezTo>
                  <a:pt x="543" y="346"/>
                  <a:pt x="522" y="351"/>
                  <a:pt x="499" y="351"/>
                </a:cubicBezTo>
                <a:cubicBezTo>
                  <a:pt x="484" y="351"/>
                  <a:pt x="467" y="348"/>
                  <a:pt x="446" y="342"/>
                </a:cubicBezTo>
                <a:cubicBezTo>
                  <a:pt x="411" y="342"/>
                  <a:pt x="381" y="342"/>
                  <a:pt x="360" y="344"/>
                </a:cubicBezTo>
                <a:cubicBezTo>
                  <a:pt x="339" y="346"/>
                  <a:pt x="318" y="348"/>
                  <a:pt x="299" y="353"/>
                </a:cubicBezTo>
                <a:cubicBezTo>
                  <a:pt x="314" y="359"/>
                  <a:pt x="325" y="365"/>
                  <a:pt x="333" y="374"/>
                </a:cubicBezTo>
                <a:lnTo>
                  <a:pt x="354" y="390"/>
                </a:lnTo>
                <a:cubicBezTo>
                  <a:pt x="364" y="399"/>
                  <a:pt x="375" y="407"/>
                  <a:pt x="387" y="416"/>
                </a:cubicBezTo>
                <a:cubicBezTo>
                  <a:pt x="396" y="424"/>
                  <a:pt x="404" y="430"/>
                  <a:pt x="415" y="437"/>
                </a:cubicBezTo>
                <a:cubicBezTo>
                  <a:pt x="425" y="443"/>
                  <a:pt x="440" y="449"/>
                  <a:pt x="457" y="456"/>
                </a:cubicBezTo>
                <a:cubicBezTo>
                  <a:pt x="473" y="462"/>
                  <a:pt x="486" y="468"/>
                  <a:pt x="494" y="472"/>
                </a:cubicBezTo>
                <a:cubicBezTo>
                  <a:pt x="503" y="477"/>
                  <a:pt x="509" y="481"/>
                  <a:pt x="517" y="487"/>
                </a:cubicBezTo>
                <a:cubicBezTo>
                  <a:pt x="524" y="491"/>
                  <a:pt x="532" y="496"/>
                  <a:pt x="543" y="500"/>
                </a:cubicBezTo>
                <a:cubicBezTo>
                  <a:pt x="553" y="502"/>
                  <a:pt x="557" y="504"/>
                  <a:pt x="559" y="506"/>
                </a:cubicBezTo>
                <a:cubicBezTo>
                  <a:pt x="574" y="510"/>
                  <a:pt x="587" y="514"/>
                  <a:pt x="595" y="519"/>
                </a:cubicBezTo>
                <a:cubicBezTo>
                  <a:pt x="603" y="523"/>
                  <a:pt x="610" y="529"/>
                  <a:pt x="614" y="540"/>
                </a:cubicBezTo>
                <a:cubicBezTo>
                  <a:pt x="597" y="546"/>
                  <a:pt x="574" y="552"/>
                  <a:pt x="549" y="559"/>
                </a:cubicBezTo>
                <a:cubicBezTo>
                  <a:pt x="547" y="559"/>
                  <a:pt x="538" y="561"/>
                  <a:pt x="528" y="563"/>
                </a:cubicBezTo>
                <a:cubicBezTo>
                  <a:pt x="517" y="565"/>
                  <a:pt x="507" y="567"/>
                  <a:pt x="501" y="571"/>
                </a:cubicBezTo>
                <a:cubicBezTo>
                  <a:pt x="499" y="571"/>
                  <a:pt x="496" y="571"/>
                  <a:pt x="490" y="571"/>
                </a:cubicBezTo>
                <a:cubicBezTo>
                  <a:pt x="480" y="571"/>
                  <a:pt x="467" y="569"/>
                  <a:pt x="457" y="563"/>
                </a:cubicBezTo>
                <a:cubicBezTo>
                  <a:pt x="446" y="557"/>
                  <a:pt x="436" y="548"/>
                  <a:pt x="423" y="538"/>
                </a:cubicBezTo>
                <a:cubicBezTo>
                  <a:pt x="415" y="531"/>
                  <a:pt x="408" y="525"/>
                  <a:pt x="402" y="517"/>
                </a:cubicBezTo>
                <a:cubicBezTo>
                  <a:pt x="392" y="508"/>
                  <a:pt x="383" y="500"/>
                  <a:pt x="375" y="491"/>
                </a:cubicBezTo>
                <a:cubicBezTo>
                  <a:pt x="366" y="483"/>
                  <a:pt x="356" y="468"/>
                  <a:pt x="339" y="449"/>
                </a:cubicBezTo>
                <a:cubicBezTo>
                  <a:pt x="327" y="435"/>
                  <a:pt x="314" y="418"/>
                  <a:pt x="301" y="405"/>
                </a:cubicBezTo>
                <a:lnTo>
                  <a:pt x="301" y="506"/>
                </a:lnTo>
                <a:cubicBezTo>
                  <a:pt x="301" y="546"/>
                  <a:pt x="299" y="582"/>
                  <a:pt x="297" y="613"/>
                </a:cubicBezTo>
                <a:cubicBezTo>
                  <a:pt x="295" y="645"/>
                  <a:pt x="289" y="672"/>
                  <a:pt x="280" y="702"/>
                </a:cubicBezTo>
                <a:cubicBezTo>
                  <a:pt x="278" y="702"/>
                  <a:pt x="276" y="702"/>
                  <a:pt x="272" y="702"/>
                </a:cubicBezTo>
                <a:cubicBezTo>
                  <a:pt x="253" y="702"/>
                  <a:pt x="239" y="695"/>
                  <a:pt x="224" y="681"/>
                </a:cubicBezTo>
                <a:cubicBezTo>
                  <a:pt x="211" y="668"/>
                  <a:pt x="199" y="647"/>
                  <a:pt x="184" y="620"/>
                </a:cubicBezTo>
                <a:lnTo>
                  <a:pt x="197" y="622"/>
                </a:lnTo>
                <a:cubicBezTo>
                  <a:pt x="207" y="622"/>
                  <a:pt x="218" y="620"/>
                  <a:pt x="224" y="613"/>
                </a:cubicBezTo>
                <a:cubicBezTo>
                  <a:pt x="232" y="607"/>
                  <a:pt x="236" y="601"/>
                  <a:pt x="239" y="588"/>
                </a:cubicBezTo>
                <a:lnTo>
                  <a:pt x="241" y="554"/>
                </a:lnTo>
                <a:cubicBezTo>
                  <a:pt x="243" y="529"/>
                  <a:pt x="243" y="508"/>
                  <a:pt x="243" y="489"/>
                </a:cubicBezTo>
                <a:cubicBezTo>
                  <a:pt x="243" y="468"/>
                  <a:pt x="241" y="447"/>
                  <a:pt x="239" y="428"/>
                </a:cubicBezTo>
                <a:cubicBezTo>
                  <a:pt x="224" y="466"/>
                  <a:pt x="203" y="500"/>
                  <a:pt x="176" y="527"/>
                </a:cubicBezTo>
                <a:cubicBezTo>
                  <a:pt x="148" y="554"/>
                  <a:pt x="119" y="569"/>
                  <a:pt x="83" y="569"/>
                </a:cubicBezTo>
                <a:lnTo>
                  <a:pt x="65" y="567"/>
                </a:lnTo>
                <a:cubicBezTo>
                  <a:pt x="100" y="527"/>
                  <a:pt x="130" y="493"/>
                  <a:pt x="150" y="464"/>
                </a:cubicBezTo>
                <a:cubicBezTo>
                  <a:pt x="171" y="435"/>
                  <a:pt x="190" y="403"/>
                  <a:pt x="203" y="369"/>
                </a:cubicBezTo>
                <a:cubicBezTo>
                  <a:pt x="190" y="376"/>
                  <a:pt x="176" y="382"/>
                  <a:pt x="159" y="386"/>
                </a:cubicBezTo>
                <a:cubicBezTo>
                  <a:pt x="157" y="386"/>
                  <a:pt x="150" y="390"/>
                  <a:pt x="140" y="393"/>
                </a:cubicBezTo>
                <a:cubicBezTo>
                  <a:pt x="130" y="397"/>
                  <a:pt x="121" y="399"/>
                  <a:pt x="113" y="403"/>
                </a:cubicBezTo>
                <a:cubicBezTo>
                  <a:pt x="106" y="405"/>
                  <a:pt x="100" y="405"/>
                  <a:pt x="92" y="405"/>
                </a:cubicBezTo>
                <a:cubicBezTo>
                  <a:pt x="79" y="405"/>
                  <a:pt x="65" y="403"/>
                  <a:pt x="50" y="397"/>
                </a:cubicBezTo>
                <a:cubicBezTo>
                  <a:pt x="35" y="390"/>
                  <a:pt x="18" y="382"/>
                  <a:pt x="0" y="369"/>
                </a:cubicBezTo>
                <a:lnTo>
                  <a:pt x="0" y="357"/>
                </a:lnTo>
                <a:cubicBezTo>
                  <a:pt x="33" y="351"/>
                  <a:pt x="58" y="342"/>
                  <a:pt x="79" y="336"/>
                </a:cubicBezTo>
                <a:lnTo>
                  <a:pt x="138" y="321"/>
                </a:lnTo>
                <a:cubicBezTo>
                  <a:pt x="159" y="315"/>
                  <a:pt x="192" y="306"/>
                  <a:pt x="236" y="294"/>
                </a:cubicBezTo>
                <a:cubicBezTo>
                  <a:pt x="236" y="287"/>
                  <a:pt x="236" y="279"/>
                  <a:pt x="234" y="271"/>
                </a:cubicBezTo>
                <a:cubicBezTo>
                  <a:pt x="232" y="260"/>
                  <a:pt x="232" y="252"/>
                  <a:pt x="232" y="248"/>
                </a:cubicBezTo>
                <a:cubicBezTo>
                  <a:pt x="180" y="237"/>
                  <a:pt x="146" y="216"/>
                  <a:pt x="132" y="184"/>
                </a:cubicBezTo>
                <a:cubicBezTo>
                  <a:pt x="165" y="184"/>
                  <a:pt x="199" y="174"/>
                  <a:pt x="236" y="151"/>
                </a:cubicBezTo>
                <a:lnTo>
                  <a:pt x="236" y="94"/>
                </a:lnTo>
                <a:cubicBezTo>
                  <a:pt x="241" y="65"/>
                  <a:pt x="239" y="31"/>
                  <a:pt x="232" y="0"/>
                </a:cubicBezTo>
              </a:path>
            </a:pathLst>
          </a:custGeom>
          <a:solidFill>
            <a:srgbClr val="2F4051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714" name="path"/>
          <p:cNvSpPr/>
          <p:nvPr/>
        </p:nvSpPr>
        <p:spPr>
          <a:xfrm>
            <a:off x="4332960" y="3906520"/>
            <a:ext cx="361950" cy="448500"/>
          </a:xfrm>
          <a:custGeom>
            <a:avLst/>
            <a:gdLst/>
            <a:ahLst/>
            <a:cxnLst/>
            <a:rect l="0" t="0" r="0" b="0"/>
            <a:pathLst>
              <a:path w="570" h="706">
                <a:moveTo>
                  <a:pt x="153" y="157"/>
                </a:moveTo>
                <a:cubicBezTo>
                  <a:pt x="155" y="157"/>
                  <a:pt x="159" y="155"/>
                  <a:pt x="164" y="155"/>
                </a:cubicBezTo>
                <a:cubicBezTo>
                  <a:pt x="168" y="155"/>
                  <a:pt x="174" y="157"/>
                  <a:pt x="182" y="159"/>
                </a:cubicBezTo>
                <a:cubicBezTo>
                  <a:pt x="189" y="161"/>
                  <a:pt x="197" y="168"/>
                  <a:pt x="206" y="172"/>
                </a:cubicBezTo>
                <a:cubicBezTo>
                  <a:pt x="214" y="178"/>
                  <a:pt x="218" y="180"/>
                  <a:pt x="220" y="182"/>
                </a:cubicBezTo>
                <a:cubicBezTo>
                  <a:pt x="229" y="180"/>
                  <a:pt x="239" y="180"/>
                  <a:pt x="252" y="180"/>
                </a:cubicBezTo>
                <a:cubicBezTo>
                  <a:pt x="273" y="180"/>
                  <a:pt x="292" y="184"/>
                  <a:pt x="304" y="193"/>
                </a:cubicBezTo>
                <a:cubicBezTo>
                  <a:pt x="319" y="201"/>
                  <a:pt x="328" y="214"/>
                  <a:pt x="330" y="229"/>
                </a:cubicBezTo>
                <a:cubicBezTo>
                  <a:pt x="286" y="245"/>
                  <a:pt x="241" y="258"/>
                  <a:pt x="199" y="264"/>
                </a:cubicBezTo>
                <a:lnTo>
                  <a:pt x="199" y="273"/>
                </a:lnTo>
                <a:cubicBezTo>
                  <a:pt x="235" y="283"/>
                  <a:pt x="265" y="294"/>
                  <a:pt x="286" y="308"/>
                </a:cubicBezTo>
                <a:cubicBezTo>
                  <a:pt x="307" y="321"/>
                  <a:pt x="321" y="338"/>
                  <a:pt x="332" y="361"/>
                </a:cubicBezTo>
                <a:cubicBezTo>
                  <a:pt x="342" y="355"/>
                  <a:pt x="357" y="351"/>
                  <a:pt x="372" y="351"/>
                </a:cubicBezTo>
                <a:cubicBezTo>
                  <a:pt x="397" y="351"/>
                  <a:pt x="418" y="357"/>
                  <a:pt x="437" y="372"/>
                </a:cubicBezTo>
                <a:cubicBezTo>
                  <a:pt x="456" y="386"/>
                  <a:pt x="466" y="403"/>
                  <a:pt x="466" y="422"/>
                </a:cubicBezTo>
                <a:cubicBezTo>
                  <a:pt x="466" y="430"/>
                  <a:pt x="464" y="437"/>
                  <a:pt x="462" y="445"/>
                </a:cubicBezTo>
                <a:lnTo>
                  <a:pt x="464" y="506"/>
                </a:lnTo>
                <a:lnTo>
                  <a:pt x="466" y="569"/>
                </a:lnTo>
                <a:cubicBezTo>
                  <a:pt x="466" y="617"/>
                  <a:pt x="462" y="657"/>
                  <a:pt x="452" y="693"/>
                </a:cubicBezTo>
                <a:lnTo>
                  <a:pt x="426" y="706"/>
                </a:lnTo>
                <a:cubicBezTo>
                  <a:pt x="412" y="702"/>
                  <a:pt x="399" y="693"/>
                  <a:pt x="389" y="681"/>
                </a:cubicBezTo>
                <a:cubicBezTo>
                  <a:pt x="378" y="668"/>
                  <a:pt x="374" y="655"/>
                  <a:pt x="374" y="643"/>
                </a:cubicBezTo>
                <a:cubicBezTo>
                  <a:pt x="374" y="634"/>
                  <a:pt x="374" y="628"/>
                  <a:pt x="376" y="624"/>
                </a:cubicBezTo>
                <a:cubicBezTo>
                  <a:pt x="328" y="624"/>
                  <a:pt x="292" y="626"/>
                  <a:pt x="269" y="628"/>
                </a:cubicBezTo>
                <a:cubicBezTo>
                  <a:pt x="248" y="626"/>
                  <a:pt x="233" y="615"/>
                  <a:pt x="220" y="599"/>
                </a:cubicBezTo>
                <a:cubicBezTo>
                  <a:pt x="210" y="582"/>
                  <a:pt x="204" y="565"/>
                  <a:pt x="204" y="548"/>
                </a:cubicBezTo>
                <a:lnTo>
                  <a:pt x="204" y="540"/>
                </a:lnTo>
                <a:lnTo>
                  <a:pt x="206" y="506"/>
                </a:lnTo>
                <a:lnTo>
                  <a:pt x="208" y="470"/>
                </a:lnTo>
                <a:cubicBezTo>
                  <a:pt x="208" y="454"/>
                  <a:pt x="206" y="437"/>
                  <a:pt x="201" y="426"/>
                </a:cubicBezTo>
                <a:cubicBezTo>
                  <a:pt x="197" y="414"/>
                  <a:pt x="191" y="403"/>
                  <a:pt x="180" y="393"/>
                </a:cubicBezTo>
                <a:cubicBezTo>
                  <a:pt x="206" y="393"/>
                  <a:pt x="229" y="401"/>
                  <a:pt x="248" y="418"/>
                </a:cubicBezTo>
                <a:cubicBezTo>
                  <a:pt x="267" y="435"/>
                  <a:pt x="275" y="456"/>
                  <a:pt x="275" y="481"/>
                </a:cubicBezTo>
                <a:cubicBezTo>
                  <a:pt x="275" y="487"/>
                  <a:pt x="275" y="491"/>
                  <a:pt x="275" y="493"/>
                </a:cubicBezTo>
                <a:cubicBezTo>
                  <a:pt x="300" y="477"/>
                  <a:pt x="323" y="470"/>
                  <a:pt x="342" y="470"/>
                </a:cubicBezTo>
                <a:cubicBezTo>
                  <a:pt x="355" y="470"/>
                  <a:pt x="368" y="475"/>
                  <a:pt x="380" y="481"/>
                </a:cubicBezTo>
                <a:cubicBezTo>
                  <a:pt x="380" y="447"/>
                  <a:pt x="378" y="420"/>
                  <a:pt x="376" y="399"/>
                </a:cubicBezTo>
                <a:lnTo>
                  <a:pt x="353" y="405"/>
                </a:lnTo>
                <a:cubicBezTo>
                  <a:pt x="328" y="414"/>
                  <a:pt x="309" y="418"/>
                  <a:pt x="294" y="418"/>
                </a:cubicBezTo>
                <a:cubicBezTo>
                  <a:pt x="283" y="418"/>
                  <a:pt x="273" y="416"/>
                  <a:pt x="262" y="412"/>
                </a:cubicBezTo>
                <a:cubicBezTo>
                  <a:pt x="260" y="409"/>
                  <a:pt x="258" y="403"/>
                  <a:pt x="258" y="395"/>
                </a:cubicBezTo>
                <a:cubicBezTo>
                  <a:pt x="260" y="393"/>
                  <a:pt x="265" y="390"/>
                  <a:pt x="271" y="386"/>
                </a:cubicBezTo>
                <a:cubicBezTo>
                  <a:pt x="277" y="382"/>
                  <a:pt x="281" y="380"/>
                  <a:pt x="286" y="378"/>
                </a:cubicBezTo>
                <a:cubicBezTo>
                  <a:pt x="279" y="376"/>
                  <a:pt x="273" y="369"/>
                  <a:pt x="269" y="365"/>
                </a:cubicBezTo>
                <a:cubicBezTo>
                  <a:pt x="262" y="359"/>
                  <a:pt x="256" y="351"/>
                  <a:pt x="248" y="342"/>
                </a:cubicBezTo>
                <a:cubicBezTo>
                  <a:pt x="237" y="327"/>
                  <a:pt x="227" y="317"/>
                  <a:pt x="220" y="313"/>
                </a:cubicBezTo>
                <a:cubicBezTo>
                  <a:pt x="212" y="306"/>
                  <a:pt x="204" y="304"/>
                  <a:pt x="193" y="302"/>
                </a:cubicBezTo>
                <a:cubicBezTo>
                  <a:pt x="182" y="319"/>
                  <a:pt x="170" y="334"/>
                  <a:pt x="153" y="344"/>
                </a:cubicBezTo>
                <a:cubicBezTo>
                  <a:pt x="136" y="355"/>
                  <a:pt x="113" y="367"/>
                  <a:pt x="84" y="382"/>
                </a:cubicBezTo>
                <a:cubicBezTo>
                  <a:pt x="77" y="384"/>
                  <a:pt x="67" y="390"/>
                  <a:pt x="48" y="399"/>
                </a:cubicBezTo>
                <a:cubicBezTo>
                  <a:pt x="52" y="388"/>
                  <a:pt x="63" y="374"/>
                  <a:pt x="77" y="355"/>
                </a:cubicBezTo>
                <a:cubicBezTo>
                  <a:pt x="88" y="342"/>
                  <a:pt x="94" y="332"/>
                  <a:pt x="100" y="325"/>
                </a:cubicBezTo>
                <a:cubicBezTo>
                  <a:pt x="105" y="317"/>
                  <a:pt x="109" y="308"/>
                  <a:pt x="113" y="302"/>
                </a:cubicBezTo>
                <a:cubicBezTo>
                  <a:pt x="111" y="302"/>
                  <a:pt x="109" y="302"/>
                  <a:pt x="103" y="302"/>
                </a:cubicBezTo>
                <a:cubicBezTo>
                  <a:pt x="90" y="302"/>
                  <a:pt x="77" y="306"/>
                  <a:pt x="60" y="315"/>
                </a:cubicBezTo>
                <a:cubicBezTo>
                  <a:pt x="54" y="313"/>
                  <a:pt x="48" y="308"/>
                  <a:pt x="42" y="306"/>
                </a:cubicBezTo>
                <a:cubicBezTo>
                  <a:pt x="27" y="300"/>
                  <a:pt x="16" y="296"/>
                  <a:pt x="10" y="290"/>
                </a:cubicBezTo>
                <a:cubicBezTo>
                  <a:pt x="4" y="283"/>
                  <a:pt x="0" y="275"/>
                  <a:pt x="0" y="266"/>
                </a:cubicBezTo>
                <a:lnTo>
                  <a:pt x="23" y="262"/>
                </a:lnTo>
                <a:cubicBezTo>
                  <a:pt x="56" y="256"/>
                  <a:pt x="79" y="250"/>
                  <a:pt x="96" y="245"/>
                </a:cubicBezTo>
                <a:cubicBezTo>
                  <a:pt x="117" y="239"/>
                  <a:pt x="134" y="231"/>
                  <a:pt x="153" y="222"/>
                </a:cubicBezTo>
                <a:cubicBezTo>
                  <a:pt x="161" y="214"/>
                  <a:pt x="166" y="205"/>
                  <a:pt x="166" y="193"/>
                </a:cubicBezTo>
                <a:cubicBezTo>
                  <a:pt x="157" y="180"/>
                  <a:pt x="155" y="170"/>
                  <a:pt x="153" y="157"/>
                </a:cubicBezTo>
                <a:moveTo>
                  <a:pt x="121" y="0"/>
                </a:moveTo>
                <a:cubicBezTo>
                  <a:pt x="143" y="4"/>
                  <a:pt x="166" y="10"/>
                  <a:pt x="187" y="21"/>
                </a:cubicBezTo>
                <a:cubicBezTo>
                  <a:pt x="206" y="31"/>
                  <a:pt x="214" y="46"/>
                  <a:pt x="214" y="63"/>
                </a:cubicBezTo>
                <a:cubicBezTo>
                  <a:pt x="214" y="69"/>
                  <a:pt x="212" y="77"/>
                  <a:pt x="208" y="88"/>
                </a:cubicBezTo>
                <a:cubicBezTo>
                  <a:pt x="216" y="79"/>
                  <a:pt x="231" y="75"/>
                  <a:pt x="248" y="75"/>
                </a:cubicBezTo>
                <a:cubicBezTo>
                  <a:pt x="262" y="75"/>
                  <a:pt x="275" y="77"/>
                  <a:pt x="286" y="84"/>
                </a:cubicBezTo>
                <a:cubicBezTo>
                  <a:pt x="296" y="90"/>
                  <a:pt x="302" y="98"/>
                  <a:pt x="302" y="109"/>
                </a:cubicBezTo>
                <a:cubicBezTo>
                  <a:pt x="290" y="117"/>
                  <a:pt x="275" y="124"/>
                  <a:pt x="258" y="128"/>
                </a:cubicBezTo>
                <a:cubicBezTo>
                  <a:pt x="241" y="132"/>
                  <a:pt x="220" y="134"/>
                  <a:pt x="191" y="136"/>
                </a:cubicBezTo>
                <a:lnTo>
                  <a:pt x="145" y="142"/>
                </a:lnTo>
                <a:cubicBezTo>
                  <a:pt x="138" y="142"/>
                  <a:pt x="130" y="145"/>
                  <a:pt x="119" y="149"/>
                </a:cubicBezTo>
                <a:cubicBezTo>
                  <a:pt x="109" y="153"/>
                  <a:pt x="103" y="157"/>
                  <a:pt x="96" y="159"/>
                </a:cubicBezTo>
                <a:cubicBezTo>
                  <a:pt x="94" y="159"/>
                  <a:pt x="90" y="161"/>
                  <a:pt x="82" y="168"/>
                </a:cubicBezTo>
                <a:cubicBezTo>
                  <a:pt x="73" y="172"/>
                  <a:pt x="65" y="176"/>
                  <a:pt x="54" y="176"/>
                </a:cubicBezTo>
                <a:cubicBezTo>
                  <a:pt x="60" y="161"/>
                  <a:pt x="71" y="145"/>
                  <a:pt x="82" y="128"/>
                </a:cubicBezTo>
                <a:cubicBezTo>
                  <a:pt x="96" y="102"/>
                  <a:pt x="107" y="81"/>
                  <a:pt x="113" y="67"/>
                </a:cubicBezTo>
                <a:cubicBezTo>
                  <a:pt x="119" y="52"/>
                  <a:pt x="121" y="35"/>
                  <a:pt x="121" y="21"/>
                </a:cubicBezTo>
                <a:cubicBezTo>
                  <a:pt x="121" y="12"/>
                  <a:pt x="121" y="6"/>
                  <a:pt x="121" y="0"/>
                </a:cubicBezTo>
                <a:moveTo>
                  <a:pt x="273" y="519"/>
                </a:moveTo>
                <a:cubicBezTo>
                  <a:pt x="273" y="529"/>
                  <a:pt x="273" y="538"/>
                  <a:pt x="275" y="548"/>
                </a:cubicBezTo>
                <a:lnTo>
                  <a:pt x="277" y="578"/>
                </a:lnTo>
                <a:cubicBezTo>
                  <a:pt x="300" y="571"/>
                  <a:pt x="319" y="567"/>
                  <a:pt x="336" y="567"/>
                </a:cubicBezTo>
                <a:cubicBezTo>
                  <a:pt x="353" y="567"/>
                  <a:pt x="370" y="569"/>
                  <a:pt x="382" y="575"/>
                </a:cubicBezTo>
                <a:cubicBezTo>
                  <a:pt x="382" y="552"/>
                  <a:pt x="380" y="533"/>
                  <a:pt x="378" y="523"/>
                </a:cubicBezTo>
                <a:cubicBezTo>
                  <a:pt x="365" y="519"/>
                  <a:pt x="351" y="517"/>
                  <a:pt x="332" y="517"/>
                </a:cubicBezTo>
                <a:lnTo>
                  <a:pt x="302" y="517"/>
                </a:lnTo>
                <a:lnTo>
                  <a:pt x="273" y="519"/>
                </a:lnTo>
                <a:close/>
                <a:moveTo>
                  <a:pt x="395" y="138"/>
                </a:moveTo>
                <a:cubicBezTo>
                  <a:pt x="410" y="134"/>
                  <a:pt x="422" y="128"/>
                  <a:pt x="431" y="124"/>
                </a:cubicBezTo>
                <a:cubicBezTo>
                  <a:pt x="454" y="111"/>
                  <a:pt x="475" y="107"/>
                  <a:pt x="490" y="107"/>
                </a:cubicBezTo>
                <a:lnTo>
                  <a:pt x="511" y="111"/>
                </a:lnTo>
                <a:cubicBezTo>
                  <a:pt x="532" y="115"/>
                  <a:pt x="546" y="119"/>
                  <a:pt x="555" y="126"/>
                </a:cubicBezTo>
                <a:cubicBezTo>
                  <a:pt x="563" y="132"/>
                  <a:pt x="570" y="140"/>
                  <a:pt x="570" y="153"/>
                </a:cubicBezTo>
                <a:cubicBezTo>
                  <a:pt x="570" y="157"/>
                  <a:pt x="570" y="161"/>
                  <a:pt x="567" y="166"/>
                </a:cubicBezTo>
                <a:cubicBezTo>
                  <a:pt x="561" y="168"/>
                  <a:pt x="557" y="174"/>
                  <a:pt x="555" y="178"/>
                </a:cubicBezTo>
                <a:cubicBezTo>
                  <a:pt x="553" y="184"/>
                  <a:pt x="548" y="193"/>
                  <a:pt x="546" y="203"/>
                </a:cubicBezTo>
                <a:cubicBezTo>
                  <a:pt x="544" y="220"/>
                  <a:pt x="540" y="231"/>
                  <a:pt x="534" y="237"/>
                </a:cubicBezTo>
                <a:cubicBezTo>
                  <a:pt x="538" y="243"/>
                  <a:pt x="540" y="256"/>
                  <a:pt x="540" y="271"/>
                </a:cubicBezTo>
                <a:cubicBezTo>
                  <a:pt x="527" y="275"/>
                  <a:pt x="513" y="277"/>
                  <a:pt x="498" y="277"/>
                </a:cubicBezTo>
                <a:lnTo>
                  <a:pt x="464" y="275"/>
                </a:lnTo>
                <a:lnTo>
                  <a:pt x="435" y="273"/>
                </a:lnTo>
                <a:lnTo>
                  <a:pt x="422" y="273"/>
                </a:lnTo>
                <a:lnTo>
                  <a:pt x="410" y="315"/>
                </a:lnTo>
                <a:cubicBezTo>
                  <a:pt x="395" y="313"/>
                  <a:pt x="384" y="306"/>
                  <a:pt x="376" y="300"/>
                </a:cubicBezTo>
                <a:cubicBezTo>
                  <a:pt x="370" y="294"/>
                  <a:pt x="363" y="285"/>
                  <a:pt x="361" y="277"/>
                </a:cubicBezTo>
                <a:cubicBezTo>
                  <a:pt x="359" y="269"/>
                  <a:pt x="357" y="254"/>
                  <a:pt x="355" y="237"/>
                </a:cubicBezTo>
                <a:cubicBezTo>
                  <a:pt x="353" y="218"/>
                  <a:pt x="351" y="201"/>
                  <a:pt x="347" y="191"/>
                </a:cubicBezTo>
                <a:cubicBezTo>
                  <a:pt x="342" y="180"/>
                  <a:pt x="336" y="172"/>
                  <a:pt x="328" y="163"/>
                </a:cubicBezTo>
                <a:cubicBezTo>
                  <a:pt x="328" y="157"/>
                  <a:pt x="330" y="153"/>
                  <a:pt x="332" y="151"/>
                </a:cubicBezTo>
                <a:cubicBezTo>
                  <a:pt x="349" y="155"/>
                  <a:pt x="365" y="163"/>
                  <a:pt x="378" y="176"/>
                </a:cubicBezTo>
                <a:cubicBezTo>
                  <a:pt x="393" y="191"/>
                  <a:pt x="403" y="208"/>
                  <a:pt x="414" y="229"/>
                </a:cubicBezTo>
                <a:cubicBezTo>
                  <a:pt x="426" y="229"/>
                  <a:pt x="437" y="227"/>
                  <a:pt x="445" y="220"/>
                </a:cubicBezTo>
                <a:cubicBezTo>
                  <a:pt x="454" y="214"/>
                  <a:pt x="460" y="203"/>
                  <a:pt x="466" y="191"/>
                </a:cubicBezTo>
                <a:lnTo>
                  <a:pt x="475" y="168"/>
                </a:lnTo>
                <a:lnTo>
                  <a:pt x="441" y="168"/>
                </a:lnTo>
                <a:cubicBezTo>
                  <a:pt x="426" y="168"/>
                  <a:pt x="416" y="166"/>
                  <a:pt x="410" y="161"/>
                </a:cubicBezTo>
                <a:cubicBezTo>
                  <a:pt x="399" y="157"/>
                  <a:pt x="395" y="149"/>
                  <a:pt x="395" y="138"/>
                </a:cubicBezTo>
              </a:path>
            </a:pathLst>
          </a:custGeom>
          <a:solidFill>
            <a:srgbClr val="2F4051">
              <a:alpha val="100000"/>
            </a:srgbClr>
          </a:solidFill>
          <a:ln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ZTRkODJkNGEzYjA3NDc1OTdmNGFjOTljYjY1M2E5NjkifQ=="/>
  <p:tag name="KSO_WPP_MARK_KEY" val="5edc53c3-61e8-4726-b1cc-44ee8f877b89"/>
</p:tagLst>
</file>

<file path=ppt/theme/theme1.xml><?xml version="1.0" encoding="utf-8"?>
<a:theme xmlns:a="http://schemas.openxmlformats.org/drawingml/2006/main" name="详情页母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57E687E228044BAD1A37A225E5EC0C" ma:contentTypeVersion="14" ma:contentTypeDescription="Create a new document." ma:contentTypeScope="" ma:versionID="2f1142da3400fb6060c82777922767d3">
  <xsd:schema xmlns:xsd="http://www.w3.org/2001/XMLSchema" xmlns:xs="http://www.w3.org/2001/XMLSchema" xmlns:p="http://schemas.microsoft.com/office/2006/metadata/properties" xmlns:ns2="5fb88947-651e-4373-afb1-4db866dc9348" xmlns:ns3="3f985351-7706-4c43-b686-8627d6b216b9" targetNamespace="http://schemas.microsoft.com/office/2006/metadata/properties" ma:root="true" ma:fieldsID="553f46bb9f404590f756270ae1beaac9" ns2:_="" ns3:_="">
    <xsd:import namespace="5fb88947-651e-4373-afb1-4db866dc9348"/>
    <xsd:import namespace="3f985351-7706-4c43-b686-8627d6b216b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lcf76f155ced4ddcb4097134ff3c332f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ObjectDetectorVersion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b88947-651e-4373-afb1-4db866dc934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2" nillable="true" ma:displayName="Taxonomy Catch All Column" ma:hidden="true" ma:list="{ba63ca82-bdff-4455-b77c-4ff5d9cb5b38}" ma:internalName="TaxCatchAll" ma:showField="CatchAllData" ma:web="5fb88947-651e-4373-afb1-4db866dc93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985351-7706-4c43-b686-8627d6b216b9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6d209428-9b2c-4faa-adb2-9a16ea1f720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f985351-7706-4c43-b686-8627d6b216b9">
      <Terms xmlns="http://schemas.microsoft.com/office/infopath/2007/PartnerControls"/>
    </lcf76f155ced4ddcb4097134ff3c332f>
    <TaxCatchAll xmlns="5fb88947-651e-4373-afb1-4db866dc934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5B7891B-5BF7-4646-A2D3-BAC9F1C5A4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fb88947-651e-4373-afb1-4db866dc9348"/>
    <ds:schemaRef ds:uri="3f985351-7706-4c43-b686-8627d6b216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46E4CFC-A956-4349-8AC2-079EB5F6E851}">
  <ds:schemaRefs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dcmitype/"/>
    <ds:schemaRef ds:uri="5fb88947-651e-4373-afb1-4db866dc9348"/>
    <ds:schemaRef ds:uri="3f985351-7706-4c43-b686-8627d6b216b9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E96E13A-E5A5-41E0-9B56-6F419012FA6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1862</TotalTime>
  <Words>1003</Words>
  <Application>Microsoft Macintosh PowerPoint</Application>
  <PresentationFormat>宽屏</PresentationFormat>
  <Paragraphs>203</Paragraphs>
  <Slides>4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3" baseType="lpstr">
      <vt:lpstr>等线</vt:lpstr>
      <vt:lpstr>Microsoft YaHei</vt:lpstr>
      <vt:lpstr>Microsoft YaHei</vt:lpstr>
      <vt:lpstr>PingFang SC</vt:lpstr>
      <vt:lpstr>PingFang SC Medium</vt:lpstr>
      <vt:lpstr>Arial</vt:lpstr>
      <vt:lpstr>Calibri</vt:lpstr>
      <vt:lpstr>Courier New</vt:lpstr>
      <vt:lpstr>详情页母版</vt:lpstr>
      <vt:lpstr>PowerPoint 演示文稿</vt:lpstr>
      <vt:lpstr>SG2380 产品和市场 Milestone</vt:lpstr>
      <vt:lpstr>SG2380 产品和市场 Milestone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Sophgo</dc:creator>
  <cp:lastModifiedBy>Jinian Lu</cp:lastModifiedBy>
  <cp:revision>1019</cp:revision>
  <dcterms:created xsi:type="dcterms:W3CDTF">2023-10-18T02:05:06Z</dcterms:created>
  <dcterms:modified xsi:type="dcterms:W3CDTF">2024-05-14T04:25:50Z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CB7B732FBEADAD52523D2F65F22017E0_43</vt:lpwstr>
  </property>
  <property fmtid="{D5CDD505-2E9C-101B-9397-08002B2CF9AE}" pid="3" name="KSOProductBuildVer">
    <vt:lpwstr>2052-6.0.2.8225</vt:lpwstr>
  </property>
  <property fmtid="{D5CDD505-2E9C-101B-9397-08002B2CF9AE}" pid="4" name="MSIP_Label_defa4170-0d19-0005-0004-bc88714345d2_Enabled">
    <vt:lpwstr>true</vt:lpwstr>
  </property>
  <property fmtid="{D5CDD505-2E9C-101B-9397-08002B2CF9AE}" pid="5" name="MSIP_Label_defa4170-0d19-0005-0004-bc88714345d2_SetDate">
    <vt:lpwstr>2024-04-24T09:41:54Z</vt:lpwstr>
  </property>
  <property fmtid="{D5CDD505-2E9C-101B-9397-08002B2CF9AE}" pid="6" name="MSIP_Label_defa4170-0d19-0005-0004-bc88714345d2_Method">
    <vt:lpwstr>Standard</vt:lpwstr>
  </property>
  <property fmtid="{D5CDD505-2E9C-101B-9397-08002B2CF9AE}" pid="7" name="MSIP_Label_defa4170-0d19-0005-0004-bc88714345d2_Name">
    <vt:lpwstr>defa4170-0d19-0005-0004-bc88714345d2</vt:lpwstr>
  </property>
  <property fmtid="{D5CDD505-2E9C-101B-9397-08002B2CF9AE}" pid="8" name="MSIP_Label_defa4170-0d19-0005-0004-bc88714345d2_SiteId">
    <vt:lpwstr>1a2e0034-5472-49c3-a6ff-2904fa9869d7</vt:lpwstr>
  </property>
  <property fmtid="{D5CDD505-2E9C-101B-9397-08002B2CF9AE}" pid="9" name="MSIP_Label_defa4170-0d19-0005-0004-bc88714345d2_ActionId">
    <vt:lpwstr>c315a1a2-984e-461d-b1e3-725770c22782</vt:lpwstr>
  </property>
  <property fmtid="{D5CDD505-2E9C-101B-9397-08002B2CF9AE}" pid="10" name="MSIP_Label_defa4170-0d19-0005-0004-bc88714345d2_ContentBits">
    <vt:lpwstr>0</vt:lpwstr>
  </property>
  <property fmtid="{D5CDD505-2E9C-101B-9397-08002B2CF9AE}" pid="11" name="ContentTypeId">
    <vt:lpwstr>0x0101008B57E687E228044BAD1A37A225E5EC0C</vt:lpwstr>
  </property>
  <property fmtid="{D5CDD505-2E9C-101B-9397-08002B2CF9AE}" pid="12" name="MediaServiceImageTags">
    <vt:lpwstr/>
  </property>
</Properties>
</file>